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4.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5.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Lst>
  <p:notesMasterIdLst>
    <p:notesMasterId r:id="rId71"/>
  </p:notesMasterIdLst>
  <p:sldIdLst>
    <p:sldId id="259" r:id="rId2"/>
    <p:sldId id="258" r:id="rId3"/>
    <p:sldId id="306" r:id="rId4"/>
    <p:sldId id="307" r:id="rId5"/>
    <p:sldId id="342" r:id="rId6"/>
    <p:sldId id="341" r:id="rId7"/>
    <p:sldId id="340" r:id="rId8"/>
    <p:sldId id="301" r:id="rId9"/>
    <p:sldId id="302" r:id="rId10"/>
    <p:sldId id="309" r:id="rId11"/>
    <p:sldId id="308" r:id="rId12"/>
    <p:sldId id="310" r:id="rId13"/>
    <p:sldId id="311" r:id="rId14"/>
    <p:sldId id="312" r:id="rId15"/>
    <p:sldId id="313" r:id="rId16"/>
    <p:sldId id="320" r:id="rId17"/>
    <p:sldId id="314" r:id="rId18"/>
    <p:sldId id="315" r:id="rId19"/>
    <p:sldId id="336" r:id="rId20"/>
    <p:sldId id="344" r:id="rId21"/>
    <p:sldId id="352" r:id="rId22"/>
    <p:sldId id="353" r:id="rId23"/>
    <p:sldId id="339" r:id="rId24"/>
    <p:sldId id="346" r:id="rId25"/>
    <p:sldId id="348" r:id="rId26"/>
    <p:sldId id="351" r:id="rId27"/>
    <p:sldId id="347" r:id="rId28"/>
    <p:sldId id="349" r:id="rId29"/>
    <p:sldId id="345" r:id="rId30"/>
    <p:sldId id="318" r:id="rId31"/>
    <p:sldId id="326" r:id="rId32"/>
    <p:sldId id="338" r:id="rId33"/>
    <p:sldId id="337" r:id="rId34"/>
    <p:sldId id="324" r:id="rId35"/>
    <p:sldId id="325" r:id="rId36"/>
    <p:sldId id="327" r:id="rId37"/>
    <p:sldId id="316" r:id="rId38"/>
    <p:sldId id="317" r:id="rId39"/>
    <p:sldId id="319" r:id="rId40"/>
    <p:sldId id="322" r:id="rId41"/>
    <p:sldId id="321" r:id="rId42"/>
    <p:sldId id="323" r:id="rId43"/>
    <p:sldId id="334" r:id="rId44"/>
    <p:sldId id="335" r:id="rId45"/>
    <p:sldId id="330" r:id="rId46"/>
    <p:sldId id="331" r:id="rId47"/>
    <p:sldId id="332" r:id="rId48"/>
    <p:sldId id="333" r:id="rId49"/>
    <p:sldId id="257" r:id="rId50"/>
    <p:sldId id="328" r:id="rId51"/>
    <p:sldId id="260" r:id="rId52"/>
    <p:sldId id="261" r:id="rId53"/>
    <p:sldId id="284" r:id="rId54"/>
    <p:sldId id="262" r:id="rId55"/>
    <p:sldId id="285" r:id="rId56"/>
    <p:sldId id="263" r:id="rId57"/>
    <p:sldId id="265" r:id="rId58"/>
    <p:sldId id="288" r:id="rId59"/>
    <p:sldId id="266" r:id="rId60"/>
    <p:sldId id="291" r:id="rId61"/>
    <p:sldId id="267" r:id="rId62"/>
    <p:sldId id="293" r:id="rId63"/>
    <p:sldId id="294" r:id="rId64"/>
    <p:sldId id="295" r:id="rId65"/>
    <p:sldId id="300" r:id="rId66"/>
    <p:sldId id="297" r:id="rId67"/>
    <p:sldId id="298" r:id="rId68"/>
    <p:sldId id="299" r:id="rId69"/>
    <p:sldId id="283" r:id="rId70"/>
  </p:sldIdLst>
  <p:sldSz cx="9144000" cy="6858000" type="screen4x3"/>
  <p:notesSz cx="7315200" cy="9601200"/>
  <p:custDataLst>
    <p:tags r:id="rId72"/>
  </p:custDataLst>
  <p:defaultTextStyle>
    <a:defPPr>
      <a:defRPr lang="en-US"/>
    </a:defPPr>
    <a:lvl1pPr algn="l" rtl="0" fontAlgn="base">
      <a:spcBef>
        <a:spcPct val="0"/>
      </a:spcBef>
      <a:spcAft>
        <a:spcPct val="0"/>
      </a:spcAft>
      <a:defRPr sz="2400" b="1" kern="1200">
        <a:solidFill>
          <a:schemeClr val="tx1"/>
        </a:solidFill>
        <a:latin typeface="Tahoma" pitchFamily="34" charset="0"/>
        <a:ea typeface="ＭＳ Ｐゴシック" pitchFamily="30" charset="-128"/>
        <a:cs typeface="+mn-cs"/>
      </a:defRPr>
    </a:lvl1pPr>
    <a:lvl2pPr marL="457200" algn="l" rtl="0" fontAlgn="base">
      <a:spcBef>
        <a:spcPct val="0"/>
      </a:spcBef>
      <a:spcAft>
        <a:spcPct val="0"/>
      </a:spcAft>
      <a:defRPr sz="2400" b="1" kern="1200">
        <a:solidFill>
          <a:schemeClr val="tx1"/>
        </a:solidFill>
        <a:latin typeface="Tahoma" pitchFamily="34" charset="0"/>
        <a:ea typeface="ＭＳ Ｐゴシック" pitchFamily="30" charset="-128"/>
        <a:cs typeface="+mn-cs"/>
      </a:defRPr>
    </a:lvl2pPr>
    <a:lvl3pPr marL="914400" algn="l" rtl="0" fontAlgn="base">
      <a:spcBef>
        <a:spcPct val="0"/>
      </a:spcBef>
      <a:spcAft>
        <a:spcPct val="0"/>
      </a:spcAft>
      <a:defRPr sz="2400" b="1" kern="1200">
        <a:solidFill>
          <a:schemeClr val="tx1"/>
        </a:solidFill>
        <a:latin typeface="Tahoma" pitchFamily="34" charset="0"/>
        <a:ea typeface="ＭＳ Ｐゴシック" pitchFamily="30" charset="-128"/>
        <a:cs typeface="+mn-cs"/>
      </a:defRPr>
    </a:lvl3pPr>
    <a:lvl4pPr marL="1371600" algn="l" rtl="0" fontAlgn="base">
      <a:spcBef>
        <a:spcPct val="0"/>
      </a:spcBef>
      <a:spcAft>
        <a:spcPct val="0"/>
      </a:spcAft>
      <a:defRPr sz="2400" b="1" kern="1200">
        <a:solidFill>
          <a:schemeClr val="tx1"/>
        </a:solidFill>
        <a:latin typeface="Tahoma" pitchFamily="34" charset="0"/>
        <a:ea typeface="ＭＳ Ｐゴシック" pitchFamily="30" charset="-128"/>
        <a:cs typeface="+mn-cs"/>
      </a:defRPr>
    </a:lvl4pPr>
    <a:lvl5pPr marL="1828800" algn="l" rtl="0" fontAlgn="base">
      <a:spcBef>
        <a:spcPct val="0"/>
      </a:spcBef>
      <a:spcAft>
        <a:spcPct val="0"/>
      </a:spcAft>
      <a:defRPr sz="2400" b="1" kern="1200">
        <a:solidFill>
          <a:schemeClr val="tx1"/>
        </a:solidFill>
        <a:latin typeface="Tahoma" pitchFamily="34" charset="0"/>
        <a:ea typeface="ＭＳ Ｐゴシック" pitchFamily="30" charset="-128"/>
        <a:cs typeface="+mn-cs"/>
      </a:defRPr>
    </a:lvl5pPr>
    <a:lvl6pPr marL="2286000" algn="l" defTabSz="914400" rtl="0" eaLnBrk="1" latinLnBrk="0" hangingPunct="1">
      <a:defRPr sz="2400" b="1" kern="1200">
        <a:solidFill>
          <a:schemeClr val="tx1"/>
        </a:solidFill>
        <a:latin typeface="Tahoma" pitchFamily="34" charset="0"/>
        <a:ea typeface="ＭＳ Ｐゴシック" pitchFamily="30" charset="-128"/>
        <a:cs typeface="+mn-cs"/>
      </a:defRPr>
    </a:lvl6pPr>
    <a:lvl7pPr marL="2743200" algn="l" defTabSz="914400" rtl="0" eaLnBrk="1" latinLnBrk="0" hangingPunct="1">
      <a:defRPr sz="2400" b="1" kern="1200">
        <a:solidFill>
          <a:schemeClr val="tx1"/>
        </a:solidFill>
        <a:latin typeface="Tahoma" pitchFamily="34" charset="0"/>
        <a:ea typeface="ＭＳ Ｐゴシック" pitchFamily="30" charset="-128"/>
        <a:cs typeface="+mn-cs"/>
      </a:defRPr>
    </a:lvl7pPr>
    <a:lvl8pPr marL="3200400" algn="l" defTabSz="914400" rtl="0" eaLnBrk="1" latinLnBrk="0" hangingPunct="1">
      <a:defRPr sz="2400" b="1" kern="1200">
        <a:solidFill>
          <a:schemeClr val="tx1"/>
        </a:solidFill>
        <a:latin typeface="Tahoma" pitchFamily="34" charset="0"/>
        <a:ea typeface="ＭＳ Ｐゴシック" pitchFamily="30" charset="-128"/>
        <a:cs typeface="+mn-cs"/>
      </a:defRPr>
    </a:lvl8pPr>
    <a:lvl9pPr marL="3657600" algn="l" defTabSz="914400" rtl="0" eaLnBrk="1" latinLnBrk="0" hangingPunct="1">
      <a:defRPr sz="2400" b="1" kern="1200">
        <a:solidFill>
          <a:schemeClr val="tx1"/>
        </a:solidFill>
        <a:latin typeface="Tahoma" pitchFamily="34" charset="0"/>
        <a:ea typeface="ＭＳ Ｐゴシック" pitchFamily="30"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FF33"/>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1474"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gs" Target="tags/tag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BDE7FCB3-DDB5-4AB7-94D9-8ECD93087FD6}">
      <dgm:prSet phldrT="[Text]"/>
      <dgm:spPr/>
      <dgm:t>
        <a:bodyPr/>
        <a:lstStyle/>
        <a:p>
          <a:r>
            <a:rPr lang="en-US" dirty="0"/>
            <a:t>Dell Laptop</a:t>
          </a:r>
        </a:p>
      </dgm:t>
    </dgm:pt>
    <dgm:pt modelId="{55C3342B-427B-489D-ABEC-9EF11B3403EE}" type="parTrans" cxnId="{FE03186A-FA6B-4CD6-A9F6-D092BBF1E6A6}">
      <dgm:prSet/>
      <dgm:spPr/>
      <dgm:t>
        <a:bodyPr/>
        <a:lstStyle/>
        <a:p>
          <a:endParaRPr lang="en-US"/>
        </a:p>
      </dgm:t>
    </dgm:pt>
    <dgm:pt modelId="{87CA02F3-7FF3-403B-A174-354DD8E4349C}" type="sibTrans" cxnId="{FE03186A-FA6B-4CD6-A9F6-D092BBF1E6A6}">
      <dgm:prSet/>
      <dgm:spPr/>
      <dgm:t>
        <a:bodyPr/>
        <a:lstStyle/>
        <a:p>
          <a:endParaRPr lang="en-US"/>
        </a:p>
      </dgm:t>
    </dgm:pt>
    <dgm:pt modelId="{9789F0AA-2110-4C1B-83A9-E766399CEE5D}">
      <dgm:prSet phldrT="[Text]"/>
      <dgm:spPr/>
      <dgm:t>
        <a:bodyPr/>
        <a:lstStyle/>
        <a:p>
          <a:r>
            <a:rPr lang="en-US" dirty="0" err="1"/>
            <a:t>MacBook</a:t>
          </a:r>
          <a:endParaRPr lang="en-US" dirty="0"/>
        </a:p>
      </dgm:t>
    </dgm:pt>
    <dgm:pt modelId="{404F6974-561E-4FD4-9AB1-490C80CFBEF0}" type="parTrans" cxnId="{72091150-0662-4C4B-B5B7-15B7C20F6A4D}">
      <dgm:prSet/>
      <dgm:spPr/>
      <dgm:t>
        <a:bodyPr/>
        <a:lstStyle/>
        <a:p>
          <a:endParaRPr lang="en-US"/>
        </a:p>
      </dgm:t>
    </dgm:pt>
    <dgm:pt modelId="{D63B01DE-2FB5-473F-84A3-5AED37C4C8CC}" type="sibTrans" cxnId="{72091150-0662-4C4B-B5B7-15B7C20F6A4D}">
      <dgm:prSet/>
      <dgm:spPr/>
      <dgm:t>
        <a:bodyPr/>
        <a:lstStyle/>
        <a:p>
          <a:endParaRPr lang="en-US"/>
        </a:p>
      </dgm:t>
    </dgm:pt>
    <dgm:pt modelId="{D869B4B7-72B1-4BF2-9BF0-4449D002EC58}">
      <dgm:prSet phldrT="[Text]"/>
      <dgm:spPr/>
      <dgm:t>
        <a:bodyPr/>
        <a:lstStyle/>
        <a:p>
          <a:r>
            <a:rPr lang="en-US" dirty="0"/>
            <a:t>Toshiba 101</a:t>
          </a:r>
        </a:p>
      </dgm:t>
    </dgm:pt>
    <dgm:pt modelId="{BEB35F3D-1C5E-4AE5-B86A-F0A4975B9C34}" type="parTrans" cxnId="{6F075F6D-E446-46A2-B1F1-D11DB523AF0F}">
      <dgm:prSet/>
      <dgm:spPr/>
      <dgm:t>
        <a:bodyPr/>
        <a:lstStyle/>
        <a:p>
          <a:endParaRPr lang="en-US"/>
        </a:p>
      </dgm:t>
    </dgm:pt>
    <dgm:pt modelId="{547650F2-6CD3-441E-A800-C99540E4A0BD}" type="sibTrans" cxnId="{6F075F6D-E446-46A2-B1F1-D11DB523AF0F}">
      <dgm:prSet/>
      <dgm:spPr/>
      <dgm:t>
        <a:bodyPr/>
        <a:lstStyle/>
        <a:p>
          <a:endParaRPr lang="en-US"/>
        </a:p>
      </dgm:t>
    </dgm:pt>
    <dgm:pt modelId="{9F757BFF-6961-47D6-BD09-660BDBF81A16}">
      <dgm:prSet phldrT="[Text]"/>
      <dgm:spPr/>
      <dgm:t>
        <a:bodyPr/>
        <a:lstStyle/>
        <a:p>
          <a:r>
            <a:rPr lang="en-US" dirty="0"/>
            <a:t>HP Light Laptop</a:t>
          </a:r>
        </a:p>
      </dgm:t>
    </dgm:pt>
    <dgm:pt modelId="{5BACFC9E-0918-40F5-A468-5927D69507E2}" type="parTrans" cxnId="{3F9A6D64-060D-4981-95C3-3183ADE0126C}">
      <dgm:prSet/>
      <dgm:spPr/>
      <dgm:t>
        <a:bodyPr/>
        <a:lstStyle/>
        <a:p>
          <a:endParaRPr lang="en-US"/>
        </a:p>
      </dgm:t>
    </dgm:pt>
    <dgm:pt modelId="{FB6D2C75-CC67-45EF-AE28-FF36E962FA7C}" type="sibTrans" cxnId="{3F9A6D64-060D-4981-95C3-3183ADE0126C}">
      <dgm:prSet/>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 modelId="{F7268CEA-5AF2-4EC2-B326-E04EA15609EC}" type="pres">
      <dgm:prSet presAssocID="{BDE7FCB3-DDB5-4AB7-94D9-8ECD93087FD6}" presName="Name5" presStyleLbl="vennNode1" presStyleIdx="0" presStyleCnt="4">
        <dgm:presLayoutVars>
          <dgm:bulletEnabled val="1"/>
        </dgm:presLayoutVars>
      </dgm:prSet>
      <dgm:spPr/>
    </dgm:pt>
    <dgm:pt modelId="{10F696B0-3E19-49BF-BD18-D89F7BCF298A}" type="pres">
      <dgm:prSet presAssocID="{87CA02F3-7FF3-403B-A174-354DD8E4349C}" presName="space" presStyleCnt="0"/>
      <dgm:spPr/>
    </dgm:pt>
    <dgm:pt modelId="{12EC84E8-A41D-48B9-8D22-8F96F0174488}" type="pres">
      <dgm:prSet presAssocID="{9789F0AA-2110-4C1B-83A9-E766399CEE5D}" presName="Name5" presStyleLbl="vennNode1" presStyleIdx="1" presStyleCnt="4">
        <dgm:presLayoutVars>
          <dgm:bulletEnabled val="1"/>
        </dgm:presLayoutVars>
      </dgm:prSet>
      <dgm:spPr/>
    </dgm:pt>
    <dgm:pt modelId="{1DC6B20A-E42D-4922-82CB-0D31763CF4E5}" type="pres">
      <dgm:prSet presAssocID="{D63B01DE-2FB5-473F-84A3-5AED37C4C8CC}" presName="space" presStyleCnt="0"/>
      <dgm:spPr/>
    </dgm:pt>
    <dgm:pt modelId="{16E21AF2-20BE-42BF-AFA2-8626580581AC}" type="pres">
      <dgm:prSet presAssocID="{D869B4B7-72B1-4BF2-9BF0-4449D002EC58}" presName="Name5" presStyleLbl="vennNode1" presStyleIdx="2" presStyleCnt="4">
        <dgm:presLayoutVars>
          <dgm:bulletEnabled val="1"/>
        </dgm:presLayoutVars>
      </dgm:prSet>
      <dgm:spPr/>
    </dgm:pt>
    <dgm:pt modelId="{F8B77BBA-DA8B-4456-A3D6-AF8ECF7D36C7}" type="pres">
      <dgm:prSet presAssocID="{547650F2-6CD3-441E-A800-C99540E4A0BD}" presName="space" presStyleCnt="0"/>
      <dgm:spPr/>
    </dgm:pt>
    <dgm:pt modelId="{92C80DC7-8E3C-47B3-AF20-E722C851B2CA}" type="pres">
      <dgm:prSet presAssocID="{9F757BFF-6961-47D6-BD09-660BDBF81A16}" presName="Name5" presStyleLbl="vennNode1" presStyleIdx="3" presStyleCnt="4">
        <dgm:presLayoutVars>
          <dgm:bulletEnabled val="1"/>
        </dgm:presLayoutVars>
      </dgm:prSet>
      <dgm:spPr/>
    </dgm:pt>
  </dgm:ptLst>
  <dgm:cxnLst>
    <dgm:cxn modelId="{3F9A6D64-060D-4981-95C3-3183ADE0126C}" srcId="{31964317-B2AB-4100-9268-F33ADBE79BE2}" destId="{9F757BFF-6961-47D6-BD09-660BDBF81A16}" srcOrd="3" destOrd="0" parTransId="{5BACFC9E-0918-40F5-A468-5927D69507E2}" sibTransId="{FB6D2C75-CC67-45EF-AE28-FF36E962FA7C}"/>
    <dgm:cxn modelId="{B1482C48-11B3-4B1B-9DFC-3B354C0ADD2E}" type="presOf" srcId="{D869B4B7-72B1-4BF2-9BF0-4449D002EC58}" destId="{16E21AF2-20BE-42BF-AFA2-8626580581AC}" srcOrd="0" destOrd="0" presId="urn:microsoft.com/office/officeart/2005/8/layout/venn3"/>
    <dgm:cxn modelId="{FE03186A-FA6B-4CD6-A9F6-D092BBF1E6A6}" srcId="{31964317-B2AB-4100-9268-F33ADBE79BE2}" destId="{BDE7FCB3-DDB5-4AB7-94D9-8ECD93087FD6}" srcOrd="0" destOrd="0" parTransId="{55C3342B-427B-489D-ABEC-9EF11B3403EE}" sibTransId="{87CA02F3-7FF3-403B-A174-354DD8E4349C}"/>
    <dgm:cxn modelId="{6F075F6D-E446-46A2-B1F1-D11DB523AF0F}" srcId="{31964317-B2AB-4100-9268-F33ADBE79BE2}" destId="{D869B4B7-72B1-4BF2-9BF0-4449D002EC58}" srcOrd="2" destOrd="0" parTransId="{BEB35F3D-1C5E-4AE5-B86A-F0A4975B9C34}" sibTransId="{547650F2-6CD3-441E-A800-C99540E4A0BD}"/>
    <dgm:cxn modelId="{72091150-0662-4C4B-B5B7-15B7C20F6A4D}" srcId="{31964317-B2AB-4100-9268-F33ADBE79BE2}" destId="{9789F0AA-2110-4C1B-83A9-E766399CEE5D}" srcOrd="1" destOrd="0" parTransId="{404F6974-561E-4FD4-9AB1-490C80CFBEF0}" sibTransId="{D63B01DE-2FB5-473F-84A3-5AED37C4C8CC}"/>
    <dgm:cxn modelId="{DF1600B3-473C-423D-B2CC-CF71B57ACC90}" type="presOf" srcId="{BDE7FCB3-DDB5-4AB7-94D9-8ECD93087FD6}" destId="{F7268CEA-5AF2-4EC2-B326-E04EA15609EC}" srcOrd="0" destOrd="0" presId="urn:microsoft.com/office/officeart/2005/8/layout/venn3"/>
    <dgm:cxn modelId="{D27A95D7-0230-4719-B469-3B0D27716770}" type="presOf" srcId="{31964317-B2AB-4100-9268-F33ADBE79BE2}" destId="{DB6F4E0E-CCED-43E7-8F20-0C1C7A661D9A}" srcOrd="0" destOrd="0" presId="urn:microsoft.com/office/officeart/2005/8/layout/venn3"/>
    <dgm:cxn modelId="{A0D63AF9-66F0-4153-A922-BEA17381F591}" type="presOf" srcId="{9F757BFF-6961-47D6-BD09-660BDBF81A16}" destId="{92C80DC7-8E3C-47B3-AF20-E722C851B2CA}" srcOrd="0" destOrd="0" presId="urn:microsoft.com/office/officeart/2005/8/layout/venn3"/>
    <dgm:cxn modelId="{065CB2FC-1452-4CF8-88F8-589A5D050C72}" type="presOf" srcId="{9789F0AA-2110-4C1B-83A9-E766399CEE5D}" destId="{12EC84E8-A41D-48B9-8D22-8F96F0174488}" srcOrd="0" destOrd="0" presId="urn:microsoft.com/office/officeart/2005/8/layout/venn3"/>
    <dgm:cxn modelId="{2086A06E-2693-456B-ACC7-2D1D7A37925D}" type="presParOf" srcId="{DB6F4E0E-CCED-43E7-8F20-0C1C7A661D9A}" destId="{F7268CEA-5AF2-4EC2-B326-E04EA15609EC}" srcOrd="0" destOrd="0" presId="urn:microsoft.com/office/officeart/2005/8/layout/venn3"/>
    <dgm:cxn modelId="{DDB736EB-8957-4E48-83BB-0FBD808E0E62}" type="presParOf" srcId="{DB6F4E0E-CCED-43E7-8F20-0C1C7A661D9A}" destId="{10F696B0-3E19-49BF-BD18-D89F7BCF298A}" srcOrd="1" destOrd="0" presId="urn:microsoft.com/office/officeart/2005/8/layout/venn3"/>
    <dgm:cxn modelId="{03511407-BCB4-458B-A0DB-A2032D121A1F}" type="presParOf" srcId="{DB6F4E0E-CCED-43E7-8F20-0C1C7A661D9A}" destId="{12EC84E8-A41D-48B9-8D22-8F96F0174488}" srcOrd="2" destOrd="0" presId="urn:microsoft.com/office/officeart/2005/8/layout/venn3"/>
    <dgm:cxn modelId="{B3559C74-1493-4AF1-9B86-D7E1A0ECA8DC}" type="presParOf" srcId="{DB6F4E0E-CCED-43E7-8F20-0C1C7A661D9A}" destId="{1DC6B20A-E42D-4922-82CB-0D31763CF4E5}" srcOrd="3" destOrd="0" presId="urn:microsoft.com/office/officeart/2005/8/layout/venn3"/>
    <dgm:cxn modelId="{E81CB3B7-1239-41CD-B66F-0E9E8BC3B02D}" type="presParOf" srcId="{DB6F4E0E-CCED-43E7-8F20-0C1C7A661D9A}" destId="{16E21AF2-20BE-42BF-AFA2-8626580581AC}" srcOrd="4" destOrd="0" presId="urn:microsoft.com/office/officeart/2005/8/layout/venn3"/>
    <dgm:cxn modelId="{DC66B487-DA1E-4795-9FB5-BBCEF74FA965}" type="presParOf" srcId="{DB6F4E0E-CCED-43E7-8F20-0C1C7A661D9A}" destId="{F8B77BBA-DA8B-4456-A3D6-AF8ECF7D36C7}" srcOrd="5" destOrd="0" presId="urn:microsoft.com/office/officeart/2005/8/layout/venn3"/>
    <dgm:cxn modelId="{24F2698A-DB4C-4C15-B728-198BDA0D1545}" type="presParOf" srcId="{DB6F4E0E-CCED-43E7-8F20-0C1C7A661D9A}" destId="{92C80DC7-8E3C-47B3-AF20-E722C851B2CA}" srcOrd="6"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9789F0AA-2110-4C1B-83A9-E766399CEE5D}">
      <dgm:prSet phldrT="[Text]"/>
      <dgm:spPr/>
      <dgm:t>
        <a:bodyPr/>
        <a:lstStyle/>
        <a:p>
          <a:r>
            <a:rPr lang="en-US" dirty="0"/>
            <a:t>Wash</a:t>
          </a:r>
        </a:p>
        <a:p>
          <a:r>
            <a:rPr lang="en-US" dirty="0"/>
            <a:t>209</a:t>
          </a:r>
        </a:p>
      </dgm:t>
    </dgm:pt>
    <dgm:pt modelId="{404F6974-561E-4FD4-9AB1-490C80CFBEF0}" type="parTrans" cxnId="{72091150-0662-4C4B-B5B7-15B7C20F6A4D}">
      <dgm:prSet/>
      <dgm:spPr/>
      <dgm:t>
        <a:bodyPr/>
        <a:lstStyle/>
        <a:p>
          <a:endParaRPr lang="en-US"/>
        </a:p>
      </dgm:t>
    </dgm:pt>
    <dgm:pt modelId="{D63B01DE-2FB5-473F-84A3-5AED37C4C8CC}" type="sibTrans" cxnId="{72091150-0662-4C4B-B5B7-15B7C20F6A4D}">
      <dgm:prSet/>
      <dgm:spPr/>
      <dgm:t>
        <a:bodyPr/>
        <a:lstStyle/>
        <a:p>
          <a:endParaRPr lang="en-US"/>
        </a:p>
      </dgm:t>
    </dgm:pt>
    <dgm:pt modelId="{D869B4B7-72B1-4BF2-9BF0-4449D002EC58}">
      <dgm:prSet phldrT="[Text]"/>
      <dgm:spPr/>
      <dgm:t>
        <a:bodyPr/>
        <a:lstStyle/>
        <a:p>
          <a:r>
            <a:rPr lang="en-US" dirty="0"/>
            <a:t>LA </a:t>
          </a:r>
        </a:p>
        <a:p>
          <a:r>
            <a:rPr lang="en-US" dirty="0"/>
            <a:t>201A</a:t>
          </a:r>
        </a:p>
      </dgm:t>
    </dgm:pt>
    <dgm:pt modelId="{BEB35F3D-1C5E-4AE5-B86A-F0A4975B9C34}" type="parTrans" cxnId="{6F075F6D-E446-46A2-B1F1-D11DB523AF0F}">
      <dgm:prSet/>
      <dgm:spPr/>
      <dgm:t>
        <a:bodyPr/>
        <a:lstStyle/>
        <a:p>
          <a:endParaRPr lang="en-US"/>
        </a:p>
      </dgm:t>
    </dgm:pt>
    <dgm:pt modelId="{547650F2-6CD3-441E-A800-C99540E4A0BD}" type="sibTrans" cxnId="{6F075F6D-E446-46A2-B1F1-D11DB523AF0F}">
      <dgm:prSet/>
      <dgm:spPr/>
      <dgm:t>
        <a:bodyPr/>
        <a:lstStyle/>
        <a:p>
          <a:endParaRPr lang="en-US"/>
        </a:p>
      </dgm:t>
    </dgm:pt>
    <dgm:pt modelId="{9F757BFF-6961-47D6-BD09-660BDBF81A16}">
      <dgm:prSet phldrT="[Text]"/>
      <dgm:spPr/>
      <dgm:t>
        <a:bodyPr/>
        <a:lstStyle/>
        <a:p>
          <a:r>
            <a:rPr lang="en-US" dirty="0"/>
            <a:t>SF</a:t>
          </a:r>
        </a:p>
        <a:p>
          <a:r>
            <a:rPr lang="en-US" dirty="0"/>
            <a:t>2011B</a:t>
          </a:r>
        </a:p>
      </dgm:t>
    </dgm:pt>
    <dgm:pt modelId="{5BACFC9E-0918-40F5-A468-5927D69507E2}" type="parTrans" cxnId="{3F9A6D64-060D-4981-95C3-3183ADE0126C}">
      <dgm:prSet/>
      <dgm:spPr/>
      <dgm:t>
        <a:bodyPr/>
        <a:lstStyle/>
        <a:p>
          <a:endParaRPr lang="en-US"/>
        </a:p>
      </dgm:t>
    </dgm:pt>
    <dgm:pt modelId="{FB6D2C75-CC67-45EF-AE28-FF36E962FA7C}" type="sibTrans" cxnId="{3F9A6D64-060D-4981-95C3-3183ADE0126C}">
      <dgm:prSet/>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 modelId="{12EC84E8-A41D-48B9-8D22-8F96F0174488}" type="pres">
      <dgm:prSet presAssocID="{9789F0AA-2110-4C1B-83A9-E766399CEE5D}" presName="Name5" presStyleLbl="vennNode1" presStyleIdx="0" presStyleCnt="3">
        <dgm:presLayoutVars>
          <dgm:bulletEnabled val="1"/>
        </dgm:presLayoutVars>
      </dgm:prSet>
      <dgm:spPr/>
    </dgm:pt>
    <dgm:pt modelId="{1DC6B20A-E42D-4922-82CB-0D31763CF4E5}" type="pres">
      <dgm:prSet presAssocID="{D63B01DE-2FB5-473F-84A3-5AED37C4C8CC}" presName="space" presStyleCnt="0"/>
      <dgm:spPr/>
    </dgm:pt>
    <dgm:pt modelId="{16E21AF2-20BE-42BF-AFA2-8626580581AC}" type="pres">
      <dgm:prSet presAssocID="{D869B4B7-72B1-4BF2-9BF0-4449D002EC58}" presName="Name5" presStyleLbl="vennNode1" presStyleIdx="1" presStyleCnt="3">
        <dgm:presLayoutVars>
          <dgm:bulletEnabled val="1"/>
        </dgm:presLayoutVars>
      </dgm:prSet>
      <dgm:spPr/>
    </dgm:pt>
    <dgm:pt modelId="{F8B77BBA-DA8B-4456-A3D6-AF8ECF7D36C7}" type="pres">
      <dgm:prSet presAssocID="{547650F2-6CD3-441E-A800-C99540E4A0BD}" presName="space" presStyleCnt="0"/>
      <dgm:spPr/>
    </dgm:pt>
    <dgm:pt modelId="{92C80DC7-8E3C-47B3-AF20-E722C851B2CA}" type="pres">
      <dgm:prSet presAssocID="{9F757BFF-6961-47D6-BD09-660BDBF81A16}" presName="Name5" presStyleLbl="vennNode1" presStyleIdx="2" presStyleCnt="3">
        <dgm:presLayoutVars>
          <dgm:bulletEnabled val="1"/>
        </dgm:presLayoutVars>
      </dgm:prSet>
      <dgm:spPr/>
    </dgm:pt>
  </dgm:ptLst>
  <dgm:cxnLst>
    <dgm:cxn modelId="{3F9A6D64-060D-4981-95C3-3183ADE0126C}" srcId="{31964317-B2AB-4100-9268-F33ADBE79BE2}" destId="{9F757BFF-6961-47D6-BD09-660BDBF81A16}" srcOrd="2" destOrd="0" parTransId="{5BACFC9E-0918-40F5-A468-5927D69507E2}" sibTransId="{FB6D2C75-CC67-45EF-AE28-FF36E962FA7C}"/>
    <dgm:cxn modelId="{6F075F6D-E446-46A2-B1F1-D11DB523AF0F}" srcId="{31964317-B2AB-4100-9268-F33ADBE79BE2}" destId="{D869B4B7-72B1-4BF2-9BF0-4449D002EC58}" srcOrd="1" destOrd="0" parTransId="{BEB35F3D-1C5E-4AE5-B86A-F0A4975B9C34}" sibTransId="{547650F2-6CD3-441E-A800-C99540E4A0BD}"/>
    <dgm:cxn modelId="{72091150-0662-4C4B-B5B7-15B7C20F6A4D}" srcId="{31964317-B2AB-4100-9268-F33ADBE79BE2}" destId="{9789F0AA-2110-4C1B-83A9-E766399CEE5D}" srcOrd="0" destOrd="0" parTransId="{404F6974-561E-4FD4-9AB1-490C80CFBEF0}" sibTransId="{D63B01DE-2FB5-473F-84A3-5AED37C4C8CC}"/>
    <dgm:cxn modelId="{95BDE688-6481-489C-928A-973759A238D3}" type="presOf" srcId="{31964317-B2AB-4100-9268-F33ADBE79BE2}" destId="{DB6F4E0E-CCED-43E7-8F20-0C1C7A661D9A}" srcOrd="0" destOrd="0" presId="urn:microsoft.com/office/officeart/2005/8/layout/venn3"/>
    <dgm:cxn modelId="{ED18C8AC-53A2-439B-9FD5-9100C9BD02C4}" type="presOf" srcId="{D869B4B7-72B1-4BF2-9BF0-4449D002EC58}" destId="{16E21AF2-20BE-42BF-AFA2-8626580581AC}" srcOrd="0" destOrd="0" presId="urn:microsoft.com/office/officeart/2005/8/layout/venn3"/>
    <dgm:cxn modelId="{F83FB3C6-0C6E-45A9-8209-1491A3B9CD1A}" type="presOf" srcId="{9F757BFF-6961-47D6-BD09-660BDBF81A16}" destId="{92C80DC7-8E3C-47B3-AF20-E722C851B2CA}" srcOrd="0" destOrd="0" presId="urn:microsoft.com/office/officeart/2005/8/layout/venn3"/>
    <dgm:cxn modelId="{B32955E4-6367-48E5-91EF-507597BE52AC}" type="presOf" srcId="{9789F0AA-2110-4C1B-83A9-E766399CEE5D}" destId="{12EC84E8-A41D-48B9-8D22-8F96F0174488}" srcOrd="0" destOrd="0" presId="urn:microsoft.com/office/officeart/2005/8/layout/venn3"/>
    <dgm:cxn modelId="{3941E4D2-A76C-4E98-9DE6-B6A4D82C2C7A}" type="presParOf" srcId="{DB6F4E0E-CCED-43E7-8F20-0C1C7A661D9A}" destId="{12EC84E8-A41D-48B9-8D22-8F96F0174488}" srcOrd="0" destOrd="0" presId="urn:microsoft.com/office/officeart/2005/8/layout/venn3"/>
    <dgm:cxn modelId="{16E0E55B-5D53-42F7-8EB1-0EFBD71AB77B}" type="presParOf" srcId="{DB6F4E0E-CCED-43E7-8F20-0C1C7A661D9A}" destId="{1DC6B20A-E42D-4922-82CB-0D31763CF4E5}" srcOrd="1" destOrd="0" presId="urn:microsoft.com/office/officeart/2005/8/layout/venn3"/>
    <dgm:cxn modelId="{3B44AA6B-8B9B-46F6-8A87-46FF646A07EC}" type="presParOf" srcId="{DB6F4E0E-CCED-43E7-8F20-0C1C7A661D9A}" destId="{16E21AF2-20BE-42BF-AFA2-8626580581AC}" srcOrd="2" destOrd="0" presId="urn:microsoft.com/office/officeart/2005/8/layout/venn3"/>
    <dgm:cxn modelId="{54D565F5-6793-4A72-AEAD-2A43FC5504E7}" type="presParOf" srcId="{DB6F4E0E-CCED-43E7-8F20-0C1C7A661D9A}" destId="{F8B77BBA-DA8B-4456-A3D6-AF8ECF7D36C7}" srcOrd="3" destOrd="0" presId="urn:microsoft.com/office/officeart/2005/8/layout/venn3"/>
    <dgm:cxn modelId="{1ECB6F6D-1E80-4578-B69D-DB05068B4EDE}" type="presParOf" srcId="{DB6F4E0E-CCED-43E7-8F20-0C1C7A661D9A}" destId="{92C80DC7-8E3C-47B3-AF20-E722C851B2CA}" srcOrd="4"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BDE7FCB3-DDB5-4AB7-94D9-8ECD93087FD6}">
      <dgm:prSet phldrT="[Text]"/>
      <dgm:spPr/>
      <dgm:t>
        <a:bodyPr/>
        <a:lstStyle/>
        <a:p>
          <a:r>
            <a:rPr lang="en-US" dirty="0"/>
            <a:t>Berlin</a:t>
          </a:r>
        </a:p>
        <a:p>
          <a:r>
            <a:rPr lang="en-US" dirty="0"/>
            <a:t>20A</a:t>
          </a:r>
        </a:p>
      </dgm:t>
    </dgm:pt>
    <dgm:pt modelId="{55C3342B-427B-489D-ABEC-9EF11B3403EE}" type="parTrans" cxnId="{FE03186A-FA6B-4CD6-A9F6-D092BBF1E6A6}">
      <dgm:prSet/>
      <dgm:spPr/>
      <dgm:t>
        <a:bodyPr/>
        <a:lstStyle/>
        <a:p>
          <a:endParaRPr lang="en-US"/>
        </a:p>
      </dgm:t>
    </dgm:pt>
    <dgm:pt modelId="{87CA02F3-7FF3-403B-A174-354DD8E4349C}" type="sibTrans" cxnId="{FE03186A-FA6B-4CD6-A9F6-D092BBF1E6A6}">
      <dgm:prSet/>
      <dgm:spPr/>
      <dgm:t>
        <a:bodyPr/>
        <a:lstStyle/>
        <a:p>
          <a:endParaRPr lang="en-US"/>
        </a:p>
      </dgm:t>
    </dgm:pt>
    <dgm:pt modelId="{9789F0AA-2110-4C1B-83A9-E766399CEE5D}">
      <dgm:prSet phldrT="[Text]"/>
      <dgm:spPr/>
      <dgm:t>
        <a:bodyPr/>
        <a:lstStyle/>
        <a:p>
          <a:r>
            <a:rPr lang="en-US" dirty="0"/>
            <a:t>London</a:t>
          </a:r>
        </a:p>
        <a:p>
          <a:r>
            <a:rPr lang="en-US" dirty="0"/>
            <a:t>010B</a:t>
          </a:r>
        </a:p>
      </dgm:t>
    </dgm:pt>
    <dgm:pt modelId="{404F6974-561E-4FD4-9AB1-490C80CFBEF0}" type="parTrans" cxnId="{72091150-0662-4C4B-B5B7-15B7C20F6A4D}">
      <dgm:prSet/>
      <dgm:spPr/>
      <dgm:t>
        <a:bodyPr/>
        <a:lstStyle/>
        <a:p>
          <a:endParaRPr lang="en-US"/>
        </a:p>
      </dgm:t>
    </dgm:pt>
    <dgm:pt modelId="{D63B01DE-2FB5-473F-84A3-5AED37C4C8CC}" type="sibTrans" cxnId="{72091150-0662-4C4B-B5B7-15B7C20F6A4D}">
      <dgm:prSet/>
      <dgm:spPr/>
      <dgm:t>
        <a:bodyPr/>
        <a:lstStyle/>
        <a:p>
          <a:endParaRPr lang="en-US"/>
        </a:p>
      </dgm:t>
    </dgm:pt>
    <dgm:pt modelId="{D869B4B7-72B1-4BF2-9BF0-4449D002EC58}">
      <dgm:prSet phldrT="[Text]"/>
      <dgm:spPr/>
      <dgm:t>
        <a:bodyPr/>
        <a:lstStyle/>
        <a:p>
          <a:r>
            <a:rPr lang="en-US" dirty="0"/>
            <a:t>Rome 211</a:t>
          </a:r>
        </a:p>
      </dgm:t>
    </dgm:pt>
    <dgm:pt modelId="{BEB35F3D-1C5E-4AE5-B86A-F0A4975B9C34}" type="parTrans" cxnId="{6F075F6D-E446-46A2-B1F1-D11DB523AF0F}">
      <dgm:prSet/>
      <dgm:spPr/>
      <dgm:t>
        <a:bodyPr/>
        <a:lstStyle/>
        <a:p>
          <a:endParaRPr lang="en-US"/>
        </a:p>
      </dgm:t>
    </dgm:pt>
    <dgm:pt modelId="{547650F2-6CD3-441E-A800-C99540E4A0BD}" type="sibTrans" cxnId="{6F075F6D-E446-46A2-B1F1-D11DB523AF0F}">
      <dgm:prSet/>
      <dgm:spPr/>
      <dgm:t>
        <a:bodyPr/>
        <a:lstStyle/>
        <a:p>
          <a:endParaRPr lang="en-US"/>
        </a:p>
      </dgm:t>
    </dgm:pt>
    <dgm:pt modelId="{9F757BFF-6961-47D6-BD09-660BDBF81A16}">
      <dgm:prSet phldrT="[Text]"/>
      <dgm:spPr/>
      <dgm:t>
        <a:bodyPr/>
        <a:lstStyle/>
        <a:p>
          <a:r>
            <a:rPr lang="en-US" dirty="0"/>
            <a:t>London</a:t>
          </a:r>
        </a:p>
        <a:p>
          <a:r>
            <a:rPr lang="en-US" dirty="0"/>
            <a:t>012</a:t>
          </a:r>
        </a:p>
      </dgm:t>
    </dgm:pt>
    <dgm:pt modelId="{5BACFC9E-0918-40F5-A468-5927D69507E2}" type="parTrans" cxnId="{3F9A6D64-060D-4981-95C3-3183ADE0126C}">
      <dgm:prSet/>
      <dgm:spPr/>
      <dgm:t>
        <a:bodyPr/>
        <a:lstStyle/>
        <a:p>
          <a:endParaRPr lang="en-US"/>
        </a:p>
      </dgm:t>
    </dgm:pt>
    <dgm:pt modelId="{FB6D2C75-CC67-45EF-AE28-FF36E962FA7C}" type="sibTrans" cxnId="{3F9A6D64-060D-4981-95C3-3183ADE0126C}">
      <dgm:prSet/>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 modelId="{F7268CEA-5AF2-4EC2-B326-E04EA15609EC}" type="pres">
      <dgm:prSet presAssocID="{BDE7FCB3-DDB5-4AB7-94D9-8ECD93087FD6}" presName="Name5" presStyleLbl="vennNode1" presStyleIdx="0" presStyleCnt="4">
        <dgm:presLayoutVars>
          <dgm:bulletEnabled val="1"/>
        </dgm:presLayoutVars>
      </dgm:prSet>
      <dgm:spPr/>
    </dgm:pt>
    <dgm:pt modelId="{10F696B0-3E19-49BF-BD18-D89F7BCF298A}" type="pres">
      <dgm:prSet presAssocID="{87CA02F3-7FF3-403B-A174-354DD8E4349C}" presName="space" presStyleCnt="0"/>
      <dgm:spPr/>
    </dgm:pt>
    <dgm:pt modelId="{12EC84E8-A41D-48B9-8D22-8F96F0174488}" type="pres">
      <dgm:prSet presAssocID="{9789F0AA-2110-4C1B-83A9-E766399CEE5D}" presName="Name5" presStyleLbl="vennNode1" presStyleIdx="1" presStyleCnt="4">
        <dgm:presLayoutVars>
          <dgm:bulletEnabled val="1"/>
        </dgm:presLayoutVars>
      </dgm:prSet>
      <dgm:spPr/>
    </dgm:pt>
    <dgm:pt modelId="{1DC6B20A-E42D-4922-82CB-0D31763CF4E5}" type="pres">
      <dgm:prSet presAssocID="{D63B01DE-2FB5-473F-84A3-5AED37C4C8CC}" presName="space" presStyleCnt="0"/>
      <dgm:spPr/>
    </dgm:pt>
    <dgm:pt modelId="{16E21AF2-20BE-42BF-AFA2-8626580581AC}" type="pres">
      <dgm:prSet presAssocID="{D869B4B7-72B1-4BF2-9BF0-4449D002EC58}" presName="Name5" presStyleLbl="vennNode1" presStyleIdx="2" presStyleCnt="4">
        <dgm:presLayoutVars>
          <dgm:bulletEnabled val="1"/>
        </dgm:presLayoutVars>
      </dgm:prSet>
      <dgm:spPr/>
    </dgm:pt>
    <dgm:pt modelId="{F8B77BBA-DA8B-4456-A3D6-AF8ECF7D36C7}" type="pres">
      <dgm:prSet presAssocID="{547650F2-6CD3-441E-A800-C99540E4A0BD}" presName="space" presStyleCnt="0"/>
      <dgm:spPr/>
    </dgm:pt>
    <dgm:pt modelId="{92C80DC7-8E3C-47B3-AF20-E722C851B2CA}" type="pres">
      <dgm:prSet presAssocID="{9F757BFF-6961-47D6-BD09-660BDBF81A16}" presName="Name5" presStyleLbl="vennNode1" presStyleIdx="3" presStyleCnt="4">
        <dgm:presLayoutVars>
          <dgm:bulletEnabled val="1"/>
        </dgm:presLayoutVars>
      </dgm:prSet>
      <dgm:spPr/>
    </dgm:pt>
  </dgm:ptLst>
  <dgm:cxnLst>
    <dgm:cxn modelId="{3375D208-3CB1-43C6-9671-2A0238F7E935}" type="presOf" srcId="{D869B4B7-72B1-4BF2-9BF0-4449D002EC58}" destId="{16E21AF2-20BE-42BF-AFA2-8626580581AC}" srcOrd="0" destOrd="0" presId="urn:microsoft.com/office/officeart/2005/8/layout/venn3"/>
    <dgm:cxn modelId="{30D3C663-67AC-47A7-9097-5F7272A5FB8D}" type="presOf" srcId="{BDE7FCB3-DDB5-4AB7-94D9-8ECD93087FD6}" destId="{F7268CEA-5AF2-4EC2-B326-E04EA15609EC}" srcOrd="0" destOrd="0" presId="urn:microsoft.com/office/officeart/2005/8/layout/venn3"/>
    <dgm:cxn modelId="{3F9A6D64-060D-4981-95C3-3183ADE0126C}" srcId="{31964317-B2AB-4100-9268-F33ADBE79BE2}" destId="{9F757BFF-6961-47D6-BD09-660BDBF81A16}" srcOrd="3" destOrd="0" parTransId="{5BACFC9E-0918-40F5-A468-5927D69507E2}" sibTransId="{FB6D2C75-CC67-45EF-AE28-FF36E962FA7C}"/>
    <dgm:cxn modelId="{FE03186A-FA6B-4CD6-A9F6-D092BBF1E6A6}" srcId="{31964317-B2AB-4100-9268-F33ADBE79BE2}" destId="{BDE7FCB3-DDB5-4AB7-94D9-8ECD93087FD6}" srcOrd="0" destOrd="0" parTransId="{55C3342B-427B-489D-ABEC-9EF11B3403EE}" sibTransId="{87CA02F3-7FF3-403B-A174-354DD8E4349C}"/>
    <dgm:cxn modelId="{6F075F6D-E446-46A2-B1F1-D11DB523AF0F}" srcId="{31964317-B2AB-4100-9268-F33ADBE79BE2}" destId="{D869B4B7-72B1-4BF2-9BF0-4449D002EC58}" srcOrd="2" destOrd="0" parTransId="{BEB35F3D-1C5E-4AE5-B86A-F0A4975B9C34}" sibTransId="{547650F2-6CD3-441E-A800-C99540E4A0BD}"/>
    <dgm:cxn modelId="{72091150-0662-4C4B-B5B7-15B7C20F6A4D}" srcId="{31964317-B2AB-4100-9268-F33ADBE79BE2}" destId="{9789F0AA-2110-4C1B-83A9-E766399CEE5D}" srcOrd="1" destOrd="0" parTransId="{404F6974-561E-4FD4-9AB1-490C80CFBEF0}" sibTransId="{D63B01DE-2FB5-473F-84A3-5AED37C4C8CC}"/>
    <dgm:cxn modelId="{99AEE38F-A70A-4AFB-8E6E-D401A84D1D1B}" type="presOf" srcId="{9789F0AA-2110-4C1B-83A9-E766399CEE5D}" destId="{12EC84E8-A41D-48B9-8D22-8F96F0174488}" srcOrd="0" destOrd="0" presId="urn:microsoft.com/office/officeart/2005/8/layout/venn3"/>
    <dgm:cxn modelId="{D326A8C7-233F-46FF-8D38-F3AFE9748D7D}" type="presOf" srcId="{31964317-B2AB-4100-9268-F33ADBE79BE2}" destId="{DB6F4E0E-CCED-43E7-8F20-0C1C7A661D9A}" srcOrd="0" destOrd="0" presId="urn:microsoft.com/office/officeart/2005/8/layout/venn3"/>
    <dgm:cxn modelId="{090BBCCF-2DA8-4D56-9CDC-87C59C1CE7F8}" type="presOf" srcId="{9F757BFF-6961-47D6-BD09-660BDBF81A16}" destId="{92C80DC7-8E3C-47B3-AF20-E722C851B2CA}" srcOrd="0" destOrd="0" presId="urn:microsoft.com/office/officeart/2005/8/layout/venn3"/>
    <dgm:cxn modelId="{21DE1A55-2379-4E43-8A70-801680A50127}" type="presParOf" srcId="{DB6F4E0E-CCED-43E7-8F20-0C1C7A661D9A}" destId="{F7268CEA-5AF2-4EC2-B326-E04EA15609EC}" srcOrd="0" destOrd="0" presId="urn:microsoft.com/office/officeart/2005/8/layout/venn3"/>
    <dgm:cxn modelId="{C56FA874-809D-4832-AC61-1A1E2DD225A4}" type="presParOf" srcId="{DB6F4E0E-CCED-43E7-8F20-0C1C7A661D9A}" destId="{10F696B0-3E19-49BF-BD18-D89F7BCF298A}" srcOrd="1" destOrd="0" presId="urn:microsoft.com/office/officeart/2005/8/layout/venn3"/>
    <dgm:cxn modelId="{BDFACEA9-337D-4D02-9B30-7847008BC663}" type="presParOf" srcId="{DB6F4E0E-CCED-43E7-8F20-0C1C7A661D9A}" destId="{12EC84E8-A41D-48B9-8D22-8F96F0174488}" srcOrd="2" destOrd="0" presId="urn:microsoft.com/office/officeart/2005/8/layout/venn3"/>
    <dgm:cxn modelId="{90D912DB-D977-4B26-ABB2-E245CEEA7253}" type="presParOf" srcId="{DB6F4E0E-CCED-43E7-8F20-0C1C7A661D9A}" destId="{1DC6B20A-E42D-4922-82CB-0D31763CF4E5}" srcOrd="3" destOrd="0" presId="urn:microsoft.com/office/officeart/2005/8/layout/venn3"/>
    <dgm:cxn modelId="{9C17FEFF-7BFB-43C4-B09B-CF217C8564BC}" type="presParOf" srcId="{DB6F4E0E-CCED-43E7-8F20-0C1C7A661D9A}" destId="{16E21AF2-20BE-42BF-AFA2-8626580581AC}" srcOrd="4" destOrd="0" presId="urn:microsoft.com/office/officeart/2005/8/layout/venn3"/>
    <dgm:cxn modelId="{F0F47F13-A7D3-4B98-BD6D-C5801AF1DB1E}" type="presParOf" srcId="{DB6F4E0E-CCED-43E7-8F20-0C1C7A661D9A}" destId="{F8B77BBA-DA8B-4456-A3D6-AF8ECF7D36C7}" srcOrd="5" destOrd="0" presId="urn:microsoft.com/office/officeart/2005/8/layout/venn3"/>
    <dgm:cxn modelId="{5C12B75F-0A2A-443D-AA07-36414299C9B1}" type="presParOf" srcId="{DB6F4E0E-CCED-43E7-8F20-0C1C7A661D9A}" destId="{92C80DC7-8E3C-47B3-AF20-E722C851B2CA}" srcOrd="6" destOrd="0" presId="urn:microsoft.com/office/officeart/2005/8/layout/ven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BDE7FCB3-DDB5-4AB7-94D9-8ECD93087FD6}">
      <dgm:prSet phldrT="[Text]"/>
      <dgm:spPr/>
      <dgm:t>
        <a:bodyPr/>
        <a:lstStyle/>
        <a:p>
          <a:r>
            <a:rPr lang="en-US" dirty="0"/>
            <a:t>Miami 2021</a:t>
          </a:r>
        </a:p>
      </dgm:t>
    </dgm:pt>
    <dgm:pt modelId="{55C3342B-427B-489D-ABEC-9EF11B3403EE}" type="parTrans" cxnId="{FE03186A-FA6B-4CD6-A9F6-D092BBF1E6A6}">
      <dgm:prSet/>
      <dgm:spPr/>
      <dgm:t>
        <a:bodyPr/>
        <a:lstStyle/>
        <a:p>
          <a:endParaRPr lang="en-US"/>
        </a:p>
      </dgm:t>
    </dgm:pt>
    <dgm:pt modelId="{87CA02F3-7FF3-403B-A174-354DD8E4349C}" type="sibTrans" cxnId="{FE03186A-FA6B-4CD6-A9F6-D092BBF1E6A6}">
      <dgm:prSet/>
      <dgm:spPr/>
      <dgm:t>
        <a:bodyPr/>
        <a:lstStyle/>
        <a:p>
          <a:endParaRPr lang="en-US"/>
        </a:p>
      </dgm:t>
    </dgm:pt>
    <dgm:pt modelId="{9789F0AA-2110-4C1B-83A9-E766399CEE5D}">
      <dgm:prSet phldrT="[Text]"/>
      <dgm:spPr/>
      <dgm:t>
        <a:bodyPr/>
        <a:lstStyle/>
        <a:p>
          <a:r>
            <a:rPr lang="en-US" dirty="0" err="1"/>
            <a:t>Dalas</a:t>
          </a:r>
          <a:endParaRPr lang="en-US" dirty="0"/>
        </a:p>
        <a:p>
          <a:r>
            <a:rPr lang="en-US" dirty="0"/>
            <a:t>209</a:t>
          </a:r>
        </a:p>
      </dgm:t>
    </dgm:pt>
    <dgm:pt modelId="{404F6974-561E-4FD4-9AB1-490C80CFBEF0}" type="parTrans" cxnId="{72091150-0662-4C4B-B5B7-15B7C20F6A4D}">
      <dgm:prSet/>
      <dgm:spPr/>
      <dgm:t>
        <a:bodyPr/>
        <a:lstStyle/>
        <a:p>
          <a:endParaRPr lang="en-US"/>
        </a:p>
      </dgm:t>
    </dgm:pt>
    <dgm:pt modelId="{D63B01DE-2FB5-473F-84A3-5AED37C4C8CC}" type="sibTrans" cxnId="{72091150-0662-4C4B-B5B7-15B7C20F6A4D}">
      <dgm:prSet/>
      <dgm:spPr/>
      <dgm:t>
        <a:bodyPr/>
        <a:lstStyle/>
        <a:p>
          <a:endParaRPr lang="en-US"/>
        </a:p>
      </dgm:t>
    </dgm:pt>
    <dgm:pt modelId="{D869B4B7-72B1-4BF2-9BF0-4449D002EC58}">
      <dgm:prSet phldrT="[Text]"/>
      <dgm:spPr/>
      <dgm:t>
        <a:bodyPr/>
        <a:lstStyle/>
        <a:p>
          <a:r>
            <a:rPr lang="en-US" dirty="0"/>
            <a:t>Atlanta</a:t>
          </a:r>
        </a:p>
        <a:p>
          <a:r>
            <a:rPr lang="en-US" dirty="0"/>
            <a:t>201A</a:t>
          </a:r>
        </a:p>
      </dgm:t>
    </dgm:pt>
    <dgm:pt modelId="{BEB35F3D-1C5E-4AE5-B86A-F0A4975B9C34}" type="parTrans" cxnId="{6F075F6D-E446-46A2-B1F1-D11DB523AF0F}">
      <dgm:prSet/>
      <dgm:spPr/>
      <dgm:t>
        <a:bodyPr/>
        <a:lstStyle/>
        <a:p>
          <a:endParaRPr lang="en-US"/>
        </a:p>
      </dgm:t>
    </dgm:pt>
    <dgm:pt modelId="{547650F2-6CD3-441E-A800-C99540E4A0BD}" type="sibTrans" cxnId="{6F075F6D-E446-46A2-B1F1-D11DB523AF0F}">
      <dgm:prSet/>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 modelId="{F7268CEA-5AF2-4EC2-B326-E04EA15609EC}" type="pres">
      <dgm:prSet presAssocID="{BDE7FCB3-DDB5-4AB7-94D9-8ECD93087FD6}" presName="Name5" presStyleLbl="vennNode1" presStyleIdx="0" presStyleCnt="3">
        <dgm:presLayoutVars>
          <dgm:bulletEnabled val="1"/>
        </dgm:presLayoutVars>
      </dgm:prSet>
      <dgm:spPr/>
    </dgm:pt>
    <dgm:pt modelId="{10F696B0-3E19-49BF-BD18-D89F7BCF298A}" type="pres">
      <dgm:prSet presAssocID="{87CA02F3-7FF3-403B-A174-354DD8E4349C}" presName="space" presStyleCnt="0"/>
      <dgm:spPr/>
    </dgm:pt>
    <dgm:pt modelId="{12EC84E8-A41D-48B9-8D22-8F96F0174488}" type="pres">
      <dgm:prSet presAssocID="{9789F0AA-2110-4C1B-83A9-E766399CEE5D}" presName="Name5" presStyleLbl="vennNode1" presStyleIdx="1" presStyleCnt="3">
        <dgm:presLayoutVars>
          <dgm:bulletEnabled val="1"/>
        </dgm:presLayoutVars>
      </dgm:prSet>
      <dgm:spPr/>
    </dgm:pt>
    <dgm:pt modelId="{1DC6B20A-E42D-4922-82CB-0D31763CF4E5}" type="pres">
      <dgm:prSet presAssocID="{D63B01DE-2FB5-473F-84A3-5AED37C4C8CC}" presName="space" presStyleCnt="0"/>
      <dgm:spPr/>
    </dgm:pt>
    <dgm:pt modelId="{16E21AF2-20BE-42BF-AFA2-8626580581AC}" type="pres">
      <dgm:prSet presAssocID="{D869B4B7-72B1-4BF2-9BF0-4449D002EC58}" presName="Name5" presStyleLbl="vennNode1" presStyleIdx="2" presStyleCnt="3">
        <dgm:presLayoutVars>
          <dgm:bulletEnabled val="1"/>
        </dgm:presLayoutVars>
      </dgm:prSet>
      <dgm:spPr/>
    </dgm:pt>
  </dgm:ptLst>
  <dgm:cxnLst>
    <dgm:cxn modelId="{20AEA25B-8D3B-46CE-ACD1-63DF62D295B1}" type="presOf" srcId="{D869B4B7-72B1-4BF2-9BF0-4449D002EC58}" destId="{16E21AF2-20BE-42BF-AFA2-8626580581AC}" srcOrd="0" destOrd="0" presId="urn:microsoft.com/office/officeart/2005/8/layout/venn3"/>
    <dgm:cxn modelId="{FE03186A-FA6B-4CD6-A9F6-D092BBF1E6A6}" srcId="{31964317-B2AB-4100-9268-F33ADBE79BE2}" destId="{BDE7FCB3-DDB5-4AB7-94D9-8ECD93087FD6}" srcOrd="0" destOrd="0" parTransId="{55C3342B-427B-489D-ABEC-9EF11B3403EE}" sibTransId="{87CA02F3-7FF3-403B-A174-354DD8E4349C}"/>
    <dgm:cxn modelId="{B8AFFD6A-31C0-4CE4-8D9D-71DBCC71F34A}" type="presOf" srcId="{9789F0AA-2110-4C1B-83A9-E766399CEE5D}" destId="{12EC84E8-A41D-48B9-8D22-8F96F0174488}" srcOrd="0" destOrd="0" presId="urn:microsoft.com/office/officeart/2005/8/layout/venn3"/>
    <dgm:cxn modelId="{6F075F6D-E446-46A2-B1F1-D11DB523AF0F}" srcId="{31964317-B2AB-4100-9268-F33ADBE79BE2}" destId="{D869B4B7-72B1-4BF2-9BF0-4449D002EC58}" srcOrd="2" destOrd="0" parTransId="{BEB35F3D-1C5E-4AE5-B86A-F0A4975B9C34}" sibTransId="{547650F2-6CD3-441E-A800-C99540E4A0BD}"/>
    <dgm:cxn modelId="{72091150-0662-4C4B-B5B7-15B7C20F6A4D}" srcId="{31964317-B2AB-4100-9268-F33ADBE79BE2}" destId="{9789F0AA-2110-4C1B-83A9-E766399CEE5D}" srcOrd="1" destOrd="0" parTransId="{404F6974-561E-4FD4-9AB1-490C80CFBEF0}" sibTransId="{D63B01DE-2FB5-473F-84A3-5AED37C4C8CC}"/>
    <dgm:cxn modelId="{E10871DA-E71B-4D67-A899-7BB46F23D797}" type="presOf" srcId="{31964317-B2AB-4100-9268-F33ADBE79BE2}" destId="{DB6F4E0E-CCED-43E7-8F20-0C1C7A661D9A}" srcOrd="0" destOrd="0" presId="urn:microsoft.com/office/officeart/2005/8/layout/venn3"/>
    <dgm:cxn modelId="{EF007DE2-BE15-4197-BF0E-EB9777C16D6F}" type="presOf" srcId="{BDE7FCB3-DDB5-4AB7-94D9-8ECD93087FD6}" destId="{F7268CEA-5AF2-4EC2-B326-E04EA15609EC}" srcOrd="0" destOrd="0" presId="urn:microsoft.com/office/officeart/2005/8/layout/venn3"/>
    <dgm:cxn modelId="{8AB58339-D10C-47B5-82A8-0C1A539C55AE}" type="presParOf" srcId="{DB6F4E0E-CCED-43E7-8F20-0C1C7A661D9A}" destId="{F7268CEA-5AF2-4EC2-B326-E04EA15609EC}" srcOrd="0" destOrd="0" presId="urn:microsoft.com/office/officeart/2005/8/layout/venn3"/>
    <dgm:cxn modelId="{4D11B0E4-58FE-455C-A8FA-F0C3A911126F}" type="presParOf" srcId="{DB6F4E0E-CCED-43E7-8F20-0C1C7A661D9A}" destId="{10F696B0-3E19-49BF-BD18-D89F7BCF298A}" srcOrd="1" destOrd="0" presId="urn:microsoft.com/office/officeart/2005/8/layout/venn3"/>
    <dgm:cxn modelId="{4A14D317-52D7-412B-A095-E61D20E8CA06}" type="presParOf" srcId="{DB6F4E0E-CCED-43E7-8F20-0C1C7A661D9A}" destId="{12EC84E8-A41D-48B9-8D22-8F96F0174488}" srcOrd="2" destOrd="0" presId="urn:microsoft.com/office/officeart/2005/8/layout/venn3"/>
    <dgm:cxn modelId="{B4DBC989-7C11-4249-98DB-84CCD21F6698}" type="presParOf" srcId="{DB6F4E0E-CCED-43E7-8F20-0C1C7A661D9A}" destId="{1DC6B20A-E42D-4922-82CB-0D31763CF4E5}" srcOrd="3" destOrd="0" presId="urn:microsoft.com/office/officeart/2005/8/layout/venn3"/>
    <dgm:cxn modelId="{2E947A06-26BB-49F8-A246-2C5A9CBA503F}" type="presParOf" srcId="{DB6F4E0E-CCED-43E7-8F20-0C1C7A661D9A}" destId="{16E21AF2-20BE-42BF-AFA2-8626580581AC}" srcOrd="4" destOrd="0" presId="urn:microsoft.com/office/officeart/2005/8/layout/venn3"/>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9789F0AA-2110-4C1B-83A9-E766399CEE5D}">
      <dgm:prSet phldrT="[Text]"/>
      <dgm:spPr/>
      <dgm:t>
        <a:bodyPr/>
        <a:lstStyle/>
        <a:p>
          <a:r>
            <a:rPr lang="en-US" dirty="0"/>
            <a:t>Wash</a:t>
          </a:r>
        </a:p>
        <a:p>
          <a:r>
            <a:rPr lang="en-US" dirty="0"/>
            <a:t>209</a:t>
          </a:r>
        </a:p>
      </dgm:t>
    </dgm:pt>
    <dgm:pt modelId="{404F6974-561E-4FD4-9AB1-490C80CFBEF0}" type="parTrans" cxnId="{72091150-0662-4C4B-B5B7-15B7C20F6A4D}">
      <dgm:prSet/>
      <dgm:spPr/>
      <dgm:t>
        <a:bodyPr/>
        <a:lstStyle/>
        <a:p>
          <a:endParaRPr lang="en-US"/>
        </a:p>
      </dgm:t>
    </dgm:pt>
    <dgm:pt modelId="{D63B01DE-2FB5-473F-84A3-5AED37C4C8CC}" type="sibTrans" cxnId="{72091150-0662-4C4B-B5B7-15B7C20F6A4D}">
      <dgm:prSet/>
      <dgm:spPr/>
      <dgm:t>
        <a:bodyPr/>
        <a:lstStyle/>
        <a:p>
          <a:endParaRPr lang="en-US"/>
        </a:p>
      </dgm:t>
    </dgm:pt>
    <dgm:pt modelId="{D869B4B7-72B1-4BF2-9BF0-4449D002EC58}">
      <dgm:prSet phldrT="[Text]"/>
      <dgm:spPr/>
      <dgm:t>
        <a:bodyPr/>
        <a:lstStyle/>
        <a:p>
          <a:r>
            <a:rPr lang="en-US" dirty="0"/>
            <a:t>LA </a:t>
          </a:r>
        </a:p>
        <a:p>
          <a:r>
            <a:rPr lang="en-US" dirty="0"/>
            <a:t>201A</a:t>
          </a:r>
        </a:p>
      </dgm:t>
    </dgm:pt>
    <dgm:pt modelId="{BEB35F3D-1C5E-4AE5-B86A-F0A4975B9C34}" type="parTrans" cxnId="{6F075F6D-E446-46A2-B1F1-D11DB523AF0F}">
      <dgm:prSet/>
      <dgm:spPr/>
      <dgm:t>
        <a:bodyPr/>
        <a:lstStyle/>
        <a:p>
          <a:endParaRPr lang="en-US"/>
        </a:p>
      </dgm:t>
    </dgm:pt>
    <dgm:pt modelId="{547650F2-6CD3-441E-A800-C99540E4A0BD}" type="sibTrans" cxnId="{6F075F6D-E446-46A2-B1F1-D11DB523AF0F}">
      <dgm:prSet/>
      <dgm:spPr/>
      <dgm:t>
        <a:bodyPr/>
        <a:lstStyle/>
        <a:p>
          <a:endParaRPr lang="en-US"/>
        </a:p>
      </dgm:t>
    </dgm:pt>
    <dgm:pt modelId="{9F757BFF-6961-47D6-BD09-660BDBF81A16}">
      <dgm:prSet phldrT="[Text]"/>
      <dgm:spPr/>
      <dgm:t>
        <a:bodyPr/>
        <a:lstStyle/>
        <a:p>
          <a:r>
            <a:rPr lang="en-US" dirty="0"/>
            <a:t>SF</a:t>
          </a:r>
        </a:p>
        <a:p>
          <a:r>
            <a:rPr lang="en-US" dirty="0"/>
            <a:t>2011B</a:t>
          </a:r>
        </a:p>
      </dgm:t>
    </dgm:pt>
    <dgm:pt modelId="{5BACFC9E-0918-40F5-A468-5927D69507E2}" type="parTrans" cxnId="{3F9A6D64-060D-4981-95C3-3183ADE0126C}">
      <dgm:prSet/>
      <dgm:spPr/>
      <dgm:t>
        <a:bodyPr/>
        <a:lstStyle/>
        <a:p>
          <a:endParaRPr lang="en-US"/>
        </a:p>
      </dgm:t>
    </dgm:pt>
    <dgm:pt modelId="{FB6D2C75-CC67-45EF-AE28-FF36E962FA7C}" type="sibTrans" cxnId="{3F9A6D64-060D-4981-95C3-3183ADE0126C}">
      <dgm:prSet/>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 modelId="{12EC84E8-A41D-48B9-8D22-8F96F0174488}" type="pres">
      <dgm:prSet presAssocID="{9789F0AA-2110-4C1B-83A9-E766399CEE5D}" presName="Name5" presStyleLbl="vennNode1" presStyleIdx="0" presStyleCnt="3">
        <dgm:presLayoutVars>
          <dgm:bulletEnabled val="1"/>
        </dgm:presLayoutVars>
      </dgm:prSet>
      <dgm:spPr/>
    </dgm:pt>
    <dgm:pt modelId="{1DC6B20A-E42D-4922-82CB-0D31763CF4E5}" type="pres">
      <dgm:prSet presAssocID="{D63B01DE-2FB5-473F-84A3-5AED37C4C8CC}" presName="space" presStyleCnt="0"/>
      <dgm:spPr/>
    </dgm:pt>
    <dgm:pt modelId="{16E21AF2-20BE-42BF-AFA2-8626580581AC}" type="pres">
      <dgm:prSet presAssocID="{D869B4B7-72B1-4BF2-9BF0-4449D002EC58}" presName="Name5" presStyleLbl="vennNode1" presStyleIdx="1" presStyleCnt="3">
        <dgm:presLayoutVars>
          <dgm:bulletEnabled val="1"/>
        </dgm:presLayoutVars>
      </dgm:prSet>
      <dgm:spPr/>
    </dgm:pt>
    <dgm:pt modelId="{F8B77BBA-DA8B-4456-A3D6-AF8ECF7D36C7}" type="pres">
      <dgm:prSet presAssocID="{547650F2-6CD3-441E-A800-C99540E4A0BD}" presName="space" presStyleCnt="0"/>
      <dgm:spPr/>
    </dgm:pt>
    <dgm:pt modelId="{92C80DC7-8E3C-47B3-AF20-E722C851B2CA}" type="pres">
      <dgm:prSet presAssocID="{9F757BFF-6961-47D6-BD09-660BDBF81A16}" presName="Name5" presStyleLbl="vennNode1" presStyleIdx="2" presStyleCnt="3">
        <dgm:presLayoutVars>
          <dgm:bulletEnabled val="1"/>
        </dgm:presLayoutVars>
      </dgm:prSet>
      <dgm:spPr/>
    </dgm:pt>
  </dgm:ptLst>
  <dgm:cxnLst>
    <dgm:cxn modelId="{EFA22762-0699-4A75-8BB3-BECCDFC2EF77}" type="presOf" srcId="{D869B4B7-72B1-4BF2-9BF0-4449D002EC58}" destId="{16E21AF2-20BE-42BF-AFA2-8626580581AC}" srcOrd="0" destOrd="0" presId="urn:microsoft.com/office/officeart/2005/8/layout/venn3"/>
    <dgm:cxn modelId="{3F9A6D64-060D-4981-95C3-3183ADE0126C}" srcId="{31964317-B2AB-4100-9268-F33ADBE79BE2}" destId="{9F757BFF-6961-47D6-BD09-660BDBF81A16}" srcOrd="2" destOrd="0" parTransId="{5BACFC9E-0918-40F5-A468-5927D69507E2}" sibTransId="{FB6D2C75-CC67-45EF-AE28-FF36E962FA7C}"/>
    <dgm:cxn modelId="{6F075F6D-E446-46A2-B1F1-D11DB523AF0F}" srcId="{31964317-B2AB-4100-9268-F33ADBE79BE2}" destId="{D869B4B7-72B1-4BF2-9BF0-4449D002EC58}" srcOrd="1" destOrd="0" parTransId="{BEB35F3D-1C5E-4AE5-B86A-F0A4975B9C34}" sibTransId="{547650F2-6CD3-441E-A800-C99540E4A0BD}"/>
    <dgm:cxn modelId="{72091150-0662-4C4B-B5B7-15B7C20F6A4D}" srcId="{31964317-B2AB-4100-9268-F33ADBE79BE2}" destId="{9789F0AA-2110-4C1B-83A9-E766399CEE5D}" srcOrd="0" destOrd="0" parTransId="{404F6974-561E-4FD4-9AB1-490C80CFBEF0}" sibTransId="{D63B01DE-2FB5-473F-84A3-5AED37C4C8CC}"/>
    <dgm:cxn modelId="{ABFD7793-771C-4132-B786-A5AC9ABA1F40}" type="presOf" srcId="{9789F0AA-2110-4C1B-83A9-E766399CEE5D}" destId="{12EC84E8-A41D-48B9-8D22-8F96F0174488}" srcOrd="0" destOrd="0" presId="urn:microsoft.com/office/officeart/2005/8/layout/venn3"/>
    <dgm:cxn modelId="{D7C6FB98-E4A3-4E93-9D6E-2BA3496B88D0}" type="presOf" srcId="{31964317-B2AB-4100-9268-F33ADBE79BE2}" destId="{DB6F4E0E-CCED-43E7-8F20-0C1C7A661D9A}" srcOrd="0" destOrd="0" presId="urn:microsoft.com/office/officeart/2005/8/layout/venn3"/>
    <dgm:cxn modelId="{1820B1E0-F94F-4CD9-BBE5-507B220EF597}" type="presOf" srcId="{9F757BFF-6961-47D6-BD09-660BDBF81A16}" destId="{92C80DC7-8E3C-47B3-AF20-E722C851B2CA}" srcOrd="0" destOrd="0" presId="urn:microsoft.com/office/officeart/2005/8/layout/venn3"/>
    <dgm:cxn modelId="{3212F662-C7AC-4C42-8ED2-B9A7BE726DA0}" type="presParOf" srcId="{DB6F4E0E-CCED-43E7-8F20-0C1C7A661D9A}" destId="{12EC84E8-A41D-48B9-8D22-8F96F0174488}" srcOrd="0" destOrd="0" presId="urn:microsoft.com/office/officeart/2005/8/layout/venn3"/>
    <dgm:cxn modelId="{E4C967A7-7CC3-4710-8659-CCFD750DCBDD}" type="presParOf" srcId="{DB6F4E0E-CCED-43E7-8F20-0C1C7A661D9A}" destId="{1DC6B20A-E42D-4922-82CB-0D31763CF4E5}" srcOrd="1" destOrd="0" presId="urn:microsoft.com/office/officeart/2005/8/layout/venn3"/>
    <dgm:cxn modelId="{F7B48AD8-DEE0-4829-A68F-D66975F3388D}" type="presParOf" srcId="{DB6F4E0E-CCED-43E7-8F20-0C1C7A661D9A}" destId="{16E21AF2-20BE-42BF-AFA2-8626580581AC}" srcOrd="2" destOrd="0" presId="urn:microsoft.com/office/officeart/2005/8/layout/venn3"/>
    <dgm:cxn modelId="{E977299E-FB52-4FD2-8DEC-8296B61E301A}" type="presParOf" srcId="{DB6F4E0E-CCED-43E7-8F20-0C1C7A661D9A}" destId="{F8B77BBA-DA8B-4456-A3D6-AF8ECF7D36C7}" srcOrd="3" destOrd="0" presId="urn:microsoft.com/office/officeart/2005/8/layout/venn3"/>
    <dgm:cxn modelId="{3E62A98E-A7BB-4221-BAFC-63603559E2A1}" type="presParOf" srcId="{DB6F4E0E-CCED-43E7-8F20-0C1C7A661D9A}" destId="{92C80DC7-8E3C-47B3-AF20-E722C851B2CA}" srcOrd="4"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BDE7FCB3-DDB5-4AB7-94D9-8ECD93087FD6}">
      <dgm:prSet phldrT="[Text]"/>
      <dgm:spPr/>
      <dgm:t>
        <a:bodyPr/>
        <a:lstStyle/>
        <a:p>
          <a:r>
            <a:rPr lang="en-US" dirty="0"/>
            <a:t>Berlin</a:t>
          </a:r>
        </a:p>
        <a:p>
          <a:r>
            <a:rPr lang="en-US" dirty="0"/>
            <a:t>20A</a:t>
          </a:r>
        </a:p>
      </dgm:t>
    </dgm:pt>
    <dgm:pt modelId="{55C3342B-427B-489D-ABEC-9EF11B3403EE}" type="parTrans" cxnId="{FE03186A-FA6B-4CD6-A9F6-D092BBF1E6A6}">
      <dgm:prSet/>
      <dgm:spPr/>
      <dgm:t>
        <a:bodyPr/>
        <a:lstStyle/>
        <a:p>
          <a:endParaRPr lang="en-US"/>
        </a:p>
      </dgm:t>
    </dgm:pt>
    <dgm:pt modelId="{87CA02F3-7FF3-403B-A174-354DD8E4349C}" type="sibTrans" cxnId="{FE03186A-FA6B-4CD6-A9F6-D092BBF1E6A6}">
      <dgm:prSet/>
      <dgm:spPr/>
      <dgm:t>
        <a:bodyPr/>
        <a:lstStyle/>
        <a:p>
          <a:endParaRPr lang="en-US"/>
        </a:p>
      </dgm:t>
    </dgm:pt>
    <dgm:pt modelId="{9789F0AA-2110-4C1B-83A9-E766399CEE5D}">
      <dgm:prSet phldrT="[Text]"/>
      <dgm:spPr/>
      <dgm:t>
        <a:bodyPr/>
        <a:lstStyle/>
        <a:p>
          <a:r>
            <a:rPr lang="en-US" dirty="0"/>
            <a:t>London</a:t>
          </a:r>
        </a:p>
        <a:p>
          <a:r>
            <a:rPr lang="en-US" dirty="0"/>
            <a:t>010B</a:t>
          </a:r>
        </a:p>
      </dgm:t>
    </dgm:pt>
    <dgm:pt modelId="{404F6974-561E-4FD4-9AB1-490C80CFBEF0}" type="parTrans" cxnId="{72091150-0662-4C4B-B5B7-15B7C20F6A4D}">
      <dgm:prSet/>
      <dgm:spPr/>
      <dgm:t>
        <a:bodyPr/>
        <a:lstStyle/>
        <a:p>
          <a:endParaRPr lang="en-US"/>
        </a:p>
      </dgm:t>
    </dgm:pt>
    <dgm:pt modelId="{D63B01DE-2FB5-473F-84A3-5AED37C4C8CC}" type="sibTrans" cxnId="{72091150-0662-4C4B-B5B7-15B7C20F6A4D}">
      <dgm:prSet/>
      <dgm:spPr/>
      <dgm:t>
        <a:bodyPr/>
        <a:lstStyle/>
        <a:p>
          <a:endParaRPr lang="en-US"/>
        </a:p>
      </dgm:t>
    </dgm:pt>
    <dgm:pt modelId="{D869B4B7-72B1-4BF2-9BF0-4449D002EC58}">
      <dgm:prSet phldrT="[Text]"/>
      <dgm:spPr/>
      <dgm:t>
        <a:bodyPr/>
        <a:lstStyle/>
        <a:p>
          <a:r>
            <a:rPr lang="en-US" dirty="0"/>
            <a:t>Rome 211</a:t>
          </a:r>
        </a:p>
      </dgm:t>
    </dgm:pt>
    <dgm:pt modelId="{BEB35F3D-1C5E-4AE5-B86A-F0A4975B9C34}" type="parTrans" cxnId="{6F075F6D-E446-46A2-B1F1-D11DB523AF0F}">
      <dgm:prSet/>
      <dgm:spPr/>
      <dgm:t>
        <a:bodyPr/>
        <a:lstStyle/>
        <a:p>
          <a:endParaRPr lang="en-US"/>
        </a:p>
      </dgm:t>
    </dgm:pt>
    <dgm:pt modelId="{547650F2-6CD3-441E-A800-C99540E4A0BD}" type="sibTrans" cxnId="{6F075F6D-E446-46A2-B1F1-D11DB523AF0F}">
      <dgm:prSet/>
      <dgm:spPr/>
      <dgm:t>
        <a:bodyPr/>
        <a:lstStyle/>
        <a:p>
          <a:endParaRPr lang="en-US"/>
        </a:p>
      </dgm:t>
    </dgm:pt>
    <dgm:pt modelId="{9F757BFF-6961-47D6-BD09-660BDBF81A16}">
      <dgm:prSet phldrT="[Text]"/>
      <dgm:spPr/>
      <dgm:t>
        <a:bodyPr/>
        <a:lstStyle/>
        <a:p>
          <a:r>
            <a:rPr lang="en-US" dirty="0"/>
            <a:t>London</a:t>
          </a:r>
        </a:p>
        <a:p>
          <a:r>
            <a:rPr lang="en-US" dirty="0"/>
            <a:t>012</a:t>
          </a:r>
        </a:p>
      </dgm:t>
    </dgm:pt>
    <dgm:pt modelId="{5BACFC9E-0918-40F5-A468-5927D69507E2}" type="parTrans" cxnId="{3F9A6D64-060D-4981-95C3-3183ADE0126C}">
      <dgm:prSet/>
      <dgm:spPr/>
      <dgm:t>
        <a:bodyPr/>
        <a:lstStyle/>
        <a:p>
          <a:endParaRPr lang="en-US"/>
        </a:p>
      </dgm:t>
    </dgm:pt>
    <dgm:pt modelId="{FB6D2C75-CC67-45EF-AE28-FF36E962FA7C}" type="sibTrans" cxnId="{3F9A6D64-060D-4981-95C3-3183ADE0126C}">
      <dgm:prSet/>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 modelId="{F7268CEA-5AF2-4EC2-B326-E04EA15609EC}" type="pres">
      <dgm:prSet presAssocID="{BDE7FCB3-DDB5-4AB7-94D9-8ECD93087FD6}" presName="Name5" presStyleLbl="vennNode1" presStyleIdx="0" presStyleCnt="4">
        <dgm:presLayoutVars>
          <dgm:bulletEnabled val="1"/>
        </dgm:presLayoutVars>
      </dgm:prSet>
      <dgm:spPr/>
    </dgm:pt>
    <dgm:pt modelId="{10F696B0-3E19-49BF-BD18-D89F7BCF298A}" type="pres">
      <dgm:prSet presAssocID="{87CA02F3-7FF3-403B-A174-354DD8E4349C}" presName="space" presStyleCnt="0"/>
      <dgm:spPr/>
    </dgm:pt>
    <dgm:pt modelId="{12EC84E8-A41D-48B9-8D22-8F96F0174488}" type="pres">
      <dgm:prSet presAssocID="{9789F0AA-2110-4C1B-83A9-E766399CEE5D}" presName="Name5" presStyleLbl="vennNode1" presStyleIdx="1" presStyleCnt="4">
        <dgm:presLayoutVars>
          <dgm:bulletEnabled val="1"/>
        </dgm:presLayoutVars>
      </dgm:prSet>
      <dgm:spPr/>
    </dgm:pt>
    <dgm:pt modelId="{1DC6B20A-E42D-4922-82CB-0D31763CF4E5}" type="pres">
      <dgm:prSet presAssocID="{D63B01DE-2FB5-473F-84A3-5AED37C4C8CC}" presName="space" presStyleCnt="0"/>
      <dgm:spPr/>
    </dgm:pt>
    <dgm:pt modelId="{16E21AF2-20BE-42BF-AFA2-8626580581AC}" type="pres">
      <dgm:prSet presAssocID="{D869B4B7-72B1-4BF2-9BF0-4449D002EC58}" presName="Name5" presStyleLbl="vennNode1" presStyleIdx="2" presStyleCnt="4">
        <dgm:presLayoutVars>
          <dgm:bulletEnabled val="1"/>
        </dgm:presLayoutVars>
      </dgm:prSet>
      <dgm:spPr/>
    </dgm:pt>
    <dgm:pt modelId="{F8B77BBA-DA8B-4456-A3D6-AF8ECF7D36C7}" type="pres">
      <dgm:prSet presAssocID="{547650F2-6CD3-441E-A800-C99540E4A0BD}" presName="space" presStyleCnt="0"/>
      <dgm:spPr/>
    </dgm:pt>
    <dgm:pt modelId="{92C80DC7-8E3C-47B3-AF20-E722C851B2CA}" type="pres">
      <dgm:prSet presAssocID="{9F757BFF-6961-47D6-BD09-660BDBF81A16}" presName="Name5" presStyleLbl="vennNode1" presStyleIdx="3" presStyleCnt="4">
        <dgm:presLayoutVars>
          <dgm:bulletEnabled val="1"/>
        </dgm:presLayoutVars>
      </dgm:prSet>
      <dgm:spPr/>
    </dgm:pt>
  </dgm:ptLst>
  <dgm:cxnLst>
    <dgm:cxn modelId="{71862901-A15D-4577-A838-173C1A3095D8}" type="presOf" srcId="{BDE7FCB3-DDB5-4AB7-94D9-8ECD93087FD6}" destId="{F7268CEA-5AF2-4EC2-B326-E04EA15609EC}" srcOrd="0" destOrd="0" presId="urn:microsoft.com/office/officeart/2005/8/layout/venn3"/>
    <dgm:cxn modelId="{F6A99902-2DE4-4A3A-A818-831059AE7EF7}" type="presOf" srcId="{D869B4B7-72B1-4BF2-9BF0-4449D002EC58}" destId="{16E21AF2-20BE-42BF-AFA2-8626580581AC}" srcOrd="0" destOrd="0" presId="urn:microsoft.com/office/officeart/2005/8/layout/venn3"/>
    <dgm:cxn modelId="{0288FA14-2C7D-4022-8B19-FD5554809437}" type="presOf" srcId="{9789F0AA-2110-4C1B-83A9-E766399CEE5D}" destId="{12EC84E8-A41D-48B9-8D22-8F96F0174488}" srcOrd="0" destOrd="0" presId="urn:microsoft.com/office/officeart/2005/8/layout/venn3"/>
    <dgm:cxn modelId="{3F9A6D64-060D-4981-95C3-3183ADE0126C}" srcId="{31964317-B2AB-4100-9268-F33ADBE79BE2}" destId="{9F757BFF-6961-47D6-BD09-660BDBF81A16}" srcOrd="3" destOrd="0" parTransId="{5BACFC9E-0918-40F5-A468-5927D69507E2}" sibTransId="{FB6D2C75-CC67-45EF-AE28-FF36E962FA7C}"/>
    <dgm:cxn modelId="{FE03186A-FA6B-4CD6-A9F6-D092BBF1E6A6}" srcId="{31964317-B2AB-4100-9268-F33ADBE79BE2}" destId="{BDE7FCB3-DDB5-4AB7-94D9-8ECD93087FD6}" srcOrd="0" destOrd="0" parTransId="{55C3342B-427B-489D-ABEC-9EF11B3403EE}" sibTransId="{87CA02F3-7FF3-403B-A174-354DD8E4349C}"/>
    <dgm:cxn modelId="{6F075F6D-E446-46A2-B1F1-D11DB523AF0F}" srcId="{31964317-B2AB-4100-9268-F33ADBE79BE2}" destId="{D869B4B7-72B1-4BF2-9BF0-4449D002EC58}" srcOrd="2" destOrd="0" parTransId="{BEB35F3D-1C5E-4AE5-B86A-F0A4975B9C34}" sibTransId="{547650F2-6CD3-441E-A800-C99540E4A0BD}"/>
    <dgm:cxn modelId="{72091150-0662-4C4B-B5B7-15B7C20F6A4D}" srcId="{31964317-B2AB-4100-9268-F33ADBE79BE2}" destId="{9789F0AA-2110-4C1B-83A9-E766399CEE5D}" srcOrd="1" destOrd="0" parTransId="{404F6974-561E-4FD4-9AB1-490C80CFBEF0}" sibTransId="{D63B01DE-2FB5-473F-84A3-5AED37C4C8CC}"/>
    <dgm:cxn modelId="{E094AFC8-9B0A-486E-BB2F-1192FD298179}" type="presOf" srcId="{31964317-B2AB-4100-9268-F33ADBE79BE2}" destId="{DB6F4E0E-CCED-43E7-8F20-0C1C7A661D9A}" srcOrd="0" destOrd="0" presId="urn:microsoft.com/office/officeart/2005/8/layout/venn3"/>
    <dgm:cxn modelId="{C545CCDC-B242-4BF9-8B9F-811F46FAFDF8}" type="presOf" srcId="{9F757BFF-6961-47D6-BD09-660BDBF81A16}" destId="{92C80DC7-8E3C-47B3-AF20-E722C851B2CA}" srcOrd="0" destOrd="0" presId="urn:microsoft.com/office/officeart/2005/8/layout/venn3"/>
    <dgm:cxn modelId="{0015E6BD-782C-4318-8BF0-F80E9501EF70}" type="presParOf" srcId="{DB6F4E0E-CCED-43E7-8F20-0C1C7A661D9A}" destId="{F7268CEA-5AF2-4EC2-B326-E04EA15609EC}" srcOrd="0" destOrd="0" presId="urn:microsoft.com/office/officeart/2005/8/layout/venn3"/>
    <dgm:cxn modelId="{EABD4911-9E21-4136-B72E-8426DC673C9A}" type="presParOf" srcId="{DB6F4E0E-CCED-43E7-8F20-0C1C7A661D9A}" destId="{10F696B0-3E19-49BF-BD18-D89F7BCF298A}" srcOrd="1" destOrd="0" presId="urn:microsoft.com/office/officeart/2005/8/layout/venn3"/>
    <dgm:cxn modelId="{1CE1F13A-88EF-4721-948D-380E3B801E4B}" type="presParOf" srcId="{DB6F4E0E-CCED-43E7-8F20-0C1C7A661D9A}" destId="{12EC84E8-A41D-48B9-8D22-8F96F0174488}" srcOrd="2" destOrd="0" presId="urn:microsoft.com/office/officeart/2005/8/layout/venn3"/>
    <dgm:cxn modelId="{FCC5731F-065C-404A-8378-FB6BAF73F7FC}" type="presParOf" srcId="{DB6F4E0E-CCED-43E7-8F20-0C1C7A661D9A}" destId="{1DC6B20A-E42D-4922-82CB-0D31763CF4E5}" srcOrd="3" destOrd="0" presId="urn:microsoft.com/office/officeart/2005/8/layout/venn3"/>
    <dgm:cxn modelId="{EEC864FC-4FDE-4A99-AC73-5D4FADEB564C}" type="presParOf" srcId="{DB6F4E0E-CCED-43E7-8F20-0C1C7A661D9A}" destId="{16E21AF2-20BE-42BF-AFA2-8626580581AC}" srcOrd="4" destOrd="0" presId="urn:microsoft.com/office/officeart/2005/8/layout/venn3"/>
    <dgm:cxn modelId="{0387580C-F97B-4890-AD2A-D76D22B972C7}" type="presParOf" srcId="{DB6F4E0E-CCED-43E7-8F20-0C1C7A661D9A}" destId="{F8B77BBA-DA8B-4456-A3D6-AF8ECF7D36C7}" srcOrd="5" destOrd="0" presId="urn:microsoft.com/office/officeart/2005/8/layout/venn3"/>
    <dgm:cxn modelId="{0B314926-4945-49FD-9F71-0EA38E0F6078}" type="presParOf" srcId="{DB6F4E0E-CCED-43E7-8F20-0C1C7A661D9A}" destId="{92C80DC7-8E3C-47B3-AF20-E722C851B2CA}" srcOrd="6" destOrd="0" presId="urn:microsoft.com/office/officeart/2005/8/layout/venn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BDE7FCB3-DDB5-4AB7-94D9-8ECD93087FD6}">
      <dgm:prSet phldrT="[Text]"/>
      <dgm:spPr/>
      <dgm:t>
        <a:bodyPr/>
        <a:lstStyle/>
        <a:p>
          <a:r>
            <a:rPr lang="en-US" dirty="0"/>
            <a:t>Miami 2021</a:t>
          </a:r>
        </a:p>
      </dgm:t>
    </dgm:pt>
    <dgm:pt modelId="{55C3342B-427B-489D-ABEC-9EF11B3403EE}" type="parTrans" cxnId="{FE03186A-FA6B-4CD6-A9F6-D092BBF1E6A6}">
      <dgm:prSet/>
      <dgm:spPr/>
      <dgm:t>
        <a:bodyPr/>
        <a:lstStyle/>
        <a:p>
          <a:endParaRPr lang="en-US"/>
        </a:p>
      </dgm:t>
    </dgm:pt>
    <dgm:pt modelId="{87CA02F3-7FF3-403B-A174-354DD8E4349C}" type="sibTrans" cxnId="{FE03186A-FA6B-4CD6-A9F6-D092BBF1E6A6}">
      <dgm:prSet/>
      <dgm:spPr/>
      <dgm:t>
        <a:bodyPr/>
        <a:lstStyle/>
        <a:p>
          <a:endParaRPr lang="en-US"/>
        </a:p>
      </dgm:t>
    </dgm:pt>
    <dgm:pt modelId="{9789F0AA-2110-4C1B-83A9-E766399CEE5D}">
      <dgm:prSet phldrT="[Text]"/>
      <dgm:spPr/>
      <dgm:t>
        <a:bodyPr/>
        <a:lstStyle/>
        <a:p>
          <a:r>
            <a:rPr lang="en-US" dirty="0" err="1"/>
            <a:t>Dalas</a:t>
          </a:r>
          <a:endParaRPr lang="en-US" dirty="0"/>
        </a:p>
        <a:p>
          <a:r>
            <a:rPr lang="en-US" dirty="0"/>
            <a:t>209</a:t>
          </a:r>
        </a:p>
      </dgm:t>
    </dgm:pt>
    <dgm:pt modelId="{404F6974-561E-4FD4-9AB1-490C80CFBEF0}" type="parTrans" cxnId="{72091150-0662-4C4B-B5B7-15B7C20F6A4D}">
      <dgm:prSet/>
      <dgm:spPr/>
      <dgm:t>
        <a:bodyPr/>
        <a:lstStyle/>
        <a:p>
          <a:endParaRPr lang="en-US"/>
        </a:p>
      </dgm:t>
    </dgm:pt>
    <dgm:pt modelId="{D63B01DE-2FB5-473F-84A3-5AED37C4C8CC}" type="sibTrans" cxnId="{72091150-0662-4C4B-B5B7-15B7C20F6A4D}">
      <dgm:prSet/>
      <dgm:spPr/>
      <dgm:t>
        <a:bodyPr/>
        <a:lstStyle/>
        <a:p>
          <a:endParaRPr lang="en-US"/>
        </a:p>
      </dgm:t>
    </dgm:pt>
    <dgm:pt modelId="{D869B4B7-72B1-4BF2-9BF0-4449D002EC58}">
      <dgm:prSet phldrT="[Text]"/>
      <dgm:spPr/>
      <dgm:t>
        <a:bodyPr/>
        <a:lstStyle/>
        <a:p>
          <a:r>
            <a:rPr lang="en-US" dirty="0"/>
            <a:t>Atlanta</a:t>
          </a:r>
        </a:p>
        <a:p>
          <a:r>
            <a:rPr lang="en-US" dirty="0"/>
            <a:t>201A</a:t>
          </a:r>
        </a:p>
      </dgm:t>
    </dgm:pt>
    <dgm:pt modelId="{BEB35F3D-1C5E-4AE5-B86A-F0A4975B9C34}" type="parTrans" cxnId="{6F075F6D-E446-46A2-B1F1-D11DB523AF0F}">
      <dgm:prSet/>
      <dgm:spPr/>
      <dgm:t>
        <a:bodyPr/>
        <a:lstStyle/>
        <a:p>
          <a:endParaRPr lang="en-US"/>
        </a:p>
      </dgm:t>
    </dgm:pt>
    <dgm:pt modelId="{547650F2-6CD3-441E-A800-C99540E4A0BD}" type="sibTrans" cxnId="{6F075F6D-E446-46A2-B1F1-D11DB523AF0F}">
      <dgm:prSet/>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 modelId="{F7268CEA-5AF2-4EC2-B326-E04EA15609EC}" type="pres">
      <dgm:prSet presAssocID="{BDE7FCB3-DDB5-4AB7-94D9-8ECD93087FD6}" presName="Name5" presStyleLbl="vennNode1" presStyleIdx="0" presStyleCnt="3">
        <dgm:presLayoutVars>
          <dgm:bulletEnabled val="1"/>
        </dgm:presLayoutVars>
      </dgm:prSet>
      <dgm:spPr/>
    </dgm:pt>
    <dgm:pt modelId="{10F696B0-3E19-49BF-BD18-D89F7BCF298A}" type="pres">
      <dgm:prSet presAssocID="{87CA02F3-7FF3-403B-A174-354DD8E4349C}" presName="space" presStyleCnt="0"/>
      <dgm:spPr/>
    </dgm:pt>
    <dgm:pt modelId="{12EC84E8-A41D-48B9-8D22-8F96F0174488}" type="pres">
      <dgm:prSet presAssocID="{9789F0AA-2110-4C1B-83A9-E766399CEE5D}" presName="Name5" presStyleLbl="vennNode1" presStyleIdx="1" presStyleCnt="3">
        <dgm:presLayoutVars>
          <dgm:bulletEnabled val="1"/>
        </dgm:presLayoutVars>
      </dgm:prSet>
      <dgm:spPr/>
    </dgm:pt>
    <dgm:pt modelId="{1DC6B20A-E42D-4922-82CB-0D31763CF4E5}" type="pres">
      <dgm:prSet presAssocID="{D63B01DE-2FB5-473F-84A3-5AED37C4C8CC}" presName="space" presStyleCnt="0"/>
      <dgm:spPr/>
    </dgm:pt>
    <dgm:pt modelId="{16E21AF2-20BE-42BF-AFA2-8626580581AC}" type="pres">
      <dgm:prSet presAssocID="{D869B4B7-72B1-4BF2-9BF0-4449D002EC58}" presName="Name5" presStyleLbl="vennNode1" presStyleIdx="2" presStyleCnt="3">
        <dgm:presLayoutVars>
          <dgm:bulletEnabled val="1"/>
        </dgm:presLayoutVars>
      </dgm:prSet>
      <dgm:spPr/>
    </dgm:pt>
  </dgm:ptLst>
  <dgm:cxnLst>
    <dgm:cxn modelId="{380BA249-C5F9-4007-A6C3-3D54BD71C2A9}" type="presOf" srcId="{9789F0AA-2110-4C1B-83A9-E766399CEE5D}" destId="{12EC84E8-A41D-48B9-8D22-8F96F0174488}" srcOrd="0" destOrd="0" presId="urn:microsoft.com/office/officeart/2005/8/layout/venn3"/>
    <dgm:cxn modelId="{FE03186A-FA6B-4CD6-A9F6-D092BBF1E6A6}" srcId="{31964317-B2AB-4100-9268-F33ADBE79BE2}" destId="{BDE7FCB3-DDB5-4AB7-94D9-8ECD93087FD6}" srcOrd="0" destOrd="0" parTransId="{55C3342B-427B-489D-ABEC-9EF11B3403EE}" sibTransId="{87CA02F3-7FF3-403B-A174-354DD8E4349C}"/>
    <dgm:cxn modelId="{6F075F6D-E446-46A2-B1F1-D11DB523AF0F}" srcId="{31964317-B2AB-4100-9268-F33ADBE79BE2}" destId="{D869B4B7-72B1-4BF2-9BF0-4449D002EC58}" srcOrd="2" destOrd="0" parTransId="{BEB35F3D-1C5E-4AE5-B86A-F0A4975B9C34}" sibTransId="{547650F2-6CD3-441E-A800-C99540E4A0BD}"/>
    <dgm:cxn modelId="{72091150-0662-4C4B-B5B7-15B7C20F6A4D}" srcId="{31964317-B2AB-4100-9268-F33ADBE79BE2}" destId="{9789F0AA-2110-4C1B-83A9-E766399CEE5D}" srcOrd="1" destOrd="0" parTransId="{404F6974-561E-4FD4-9AB1-490C80CFBEF0}" sibTransId="{D63B01DE-2FB5-473F-84A3-5AED37C4C8CC}"/>
    <dgm:cxn modelId="{24BE3D70-2D9C-4589-908B-F7537D1F6592}" type="presOf" srcId="{D869B4B7-72B1-4BF2-9BF0-4449D002EC58}" destId="{16E21AF2-20BE-42BF-AFA2-8626580581AC}" srcOrd="0" destOrd="0" presId="urn:microsoft.com/office/officeart/2005/8/layout/venn3"/>
    <dgm:cxn modelId="{596E7AE9-3456-4EE2-AA28-9004FCC2FB6E}" type="presOf" srcId="{31964317-B2AB-4100-9268-F33ADBE79BE2}" destId="{DB6F4E0E-CCED-43E7-8F20-0C1C7A661D9A}" srcOrd="0" destOrd="0" presId="urn:microsoft.com/office/officeart/2005/8/layout/venn3"/>
    <dgm:cxn modelId="{50AFA3FD-1186-4E13-8480-DDCEB79DEF77}" type="presOf" srcId="{BDE7FCB3-DDB5-4AB7-94D9-8ECD93087FD6}" destId="{F7268CEA-5AF2-4EC2-B326-E04EA15609EC}" srcOrd="0" destOrd="0" presId="urn:microsoft.com/office/officeart/2005/8/layout/venn3"/>
    <dgm:cxn modelId="{C361A890-6693-42DB-9778-1DA677D99B56}" type="presParOf" srcId="{DB6F4E0E-CCED-43E7-8F20-0C1C7A661D9A}" destId="{F7268CEA-5AF2-4EC2-B326-E04EA15609EC}" srcOrd="0" destOrd="0" presId="urn:microsoft.com/office/officeart/2005/8/layout/venn3"/>
    <dgm:cxn modelId="{C122CE36-5FB4-45DE-A10C-852F8FDF970E}" type="presParOf" srcId="{DB6F4E0E-CCED-43E7-8F20-0C1C7A661D9A}" destId="{10F696B0-3E19-49BF-BD18-D89F7BCF298A}" srcOrd="1" destOrd="0" presId="urn:microsoft.com/office/officeart/2005/8/layout/venn3"/>
    <dgm:cxn modelId="{DFCD95E1-B32D-41EA-9B6F-E517F09B425C}" type="presParOf" srcId="{DB6F4E0E-CCED-43E7-8F20-0C1C7A661D9A}" destId="{12EC84E8-A41D-48B9-8D22-8F96F0174488}" srcOrd="2" destOrd="0" presId="urn:microsoft.com/office/officeart/2005/8/layout/venn3"/>
    <dgm:cxn modelId="{8C1932D5-6C34-4002-8D52-2FC01C1DB228}" type="presParOf" srcId="{DB6F4E0E-CCED-43E7-8F20-0C1C7A661D9A}" destId="{1DC6B20A-E42D-4922-82CB-0D31763CF4E5}" srcOrd="3" destOrd="0" presId="urn:microsoft.com/office/officeart/2005/8/layout/venn3"/>
    <dgm:cxn modelId="{03D1BAC4-2FFC-447E-9375-D3FAF46B6DD5}" type="presParOf" srcId="{DB6F4E0E-CCED-43E7-8F20-0C1C7A661D9A}" destId="{16E21AF2-20BE-42BF-AFA2-8626580581AC}" srcOrd="4" destOrd="0" presId="urn:microsoft.com/office/officeart/2005/8/layout/venn3"/>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32D728FC-693F-4080-926A-923E112379A9}" type="doc">
      <dgm:prSet loTypeId="urn:microsoft.com/office/officeart/2005/8/layout/target2" loCatId="relationship" qsTypeId="urn:microsoft.com/office/officeart/2005/8/quickstyle/simple1" qsCatId="simple" csTypeId="urn:microsoft.com/office/officeart/2005/8/colors/accent1_2" csCatId="accent1" phldr="1"/>
      <dgm:spPr/>
      <dgm:t>
        <a:bodyPr/>
        <a:lstStyle/>
        <a:p>
          <a:endParaRPr lang="en-US"/>
        </a:p>
      </dgm:t>
    </dgm:pt>
    <dgm:pt modelId="{E8A7B076-F3FC-4245-90D6-85EED1045F39}">
      <dgm:prSet phldrT="[Text]"/>
      <dgm:spPr>
        <a:solidFill>
          <a:srgbClr val="0070C0"/>
        </a:solidFill>
      </dgm:spPr>
      <dgm:t>
        <a:bodyPr/>
        <a:lstStyle/>
        <a:p>
          <a:r>
            <a:rPr lang="en-US" dirty="0" err="1"/>
            <a:t>Jframe</a:t>
          </a:r>
          <a:r>
            <a:rPr lang="en-US" dirty="0"/>
            <a:t> (</a:t>
          </a:r>
          <a:r>
            <a:rPr lang="en-US" dirty="0" err="1"/>
            <a:t>MainJFrame</a:t>
          </a:r>
          <a:r>
            <a:rPr lang="en-US" dirty="0"/>
            <a:t>)</a:t>
          </a:r>
        </a:p>
      </dgm:t>
    </dgm:pt>
    <dgm:pt modelId="{DA4F2AE5-9786-469D-AD58-B5F3644CC824}" type="parTrans" cxnId="{AAA4DBF4-FAB3-45F4-9648-9ED4B16C3357}">
      <dgm:prSet/>
      <dgm:spPr/>
      <dgm:t>
        <a:bodyPr/>
        <a:lstStyle/>
        <a:p>
          <a:endParaRPr lang="en-US"/>
        </a:p>
      </dgm:t>
    </dgm:pt>
    <dgm:pt modelId="{FFCD4077-DFE8-49B3-A64B-5C4EA5917C96}" type="sibTrans" cxnId="{AAA4DBF4-FAB3-45F4-9648-9ED4B16C3357}">
      <dgm:prSet/>
      <dgm:spPr/>
      <dgm:t>
        <a:bodyPr/>
        <a:lstStyle/>
        <a:p>
          <a:endParaRPr lang="en-US"/>
        </a:p>
      </dgm:t>
    </dgm:pt>
    <dgm:pt modelId="{DD74882D-E468-440C-8219-C285232247E2}">
      <dgm:prSet phldrT="[Text]" custT="1"/>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sz="2000" b="1" cap="none" spc="0" dirty="0">
              <a:ln/>
              <a:solidFill>
                <a:srgbClr val="002060"/>
              </a:solidFill>
              <a:effectLst/>
            </a:rPr>
            <a:t>Product Catalog</a:t>
          </a:r>
        </a:p>
      </dgm:t>
    </dgm:pt>
    <dgm:pt modelId="{CD922221-E629-4BC7-980D-D6592A188FAE}" type="parTrans" cxnId="{FE879031-2544-4998-B4F6-B5B2CCCF6BD7}">
      <dgm:prSet/>
      <dgm:spPr/>
      <dgm:t>
        <a:bodyPr/>
        <a:lstStyle/>
        <a:p>
          <a:endParaRPr lang="en-US"/>
        </a:p>
      </dgm:t>
    </dgm:pt>
    <dgm:pt modelId="{4F0AC2C3-3DD4-4041-9223-BBFE37FD86ED}" type="sibTrans" cxnId="{FE879031-2544-4998-B4F6-B5B2CCCF6BD7}">
      <dgm:prSet/>
      <dgm:spPr/>
      <dgm:t>
        <a:bodyPr/>
        <a:lstStyle/>
        <a:p>
          <a:endParaRPr lang="en-US"/>
        </a:p>
      </dgm:t>
    </dgm:pt>
    <dgm:pt modelId="{063D5A01-C903-4B1F-8F1E-862DFC0DF414}">
      <dgm:prSet phldrT="[Text]"/>
      <dgm:spPr>
        <a:solidFill>
          <a:schemeClr val="tx2">
            <a:lumMod val="60000"/>
            <a:lumOff val="40000"/>
          </a:schemeClr>
        </a:solidFill>
        <a:ln>
          <a:solidFill>
            <a:srgbClr val="FFC000"/>
          </a:solidFill>
        </a:ln>
      </dgm:spPr>
      <dgm:t>
        <a:bodyPr/>
        <a:lstStyle/>
        <a:p>
          <a:r>
            <a:rPr lang="en-US" dirty="0"/>
            <a:t>Create Product </a:t>
          </a:r>
          <a:r>
            <a:rPr lang="en-US" dirty="0" err="1"/>
            <a:t>JPanel</a:t>
          </a:r>
          <a:endParaRPr lang="en-US" dirty="0"/>
        </a:p>
      </dgm:t>
    </dgm:pt>
    <dgm:pt modelId="{305D78F6-B966-448F-8F40-8019FFC412A8}" type="parTrans" cxnId="{7BFD7ABF-AAED-443F-BAB3-5BE132D48AE8}">
      <dgm:prSet/>
      <dgm:spPr/>
      <dgm:t>
        <a:bodyPr/>
        <a:lstStyle/>
        <a:p>
          <a:endParaRPr lang="en-US"/>
        </a:p>
      </dgm:t>
    </dgm:pt>
    <dgm:pt modelId="{C53D5982-243C-4867-8A0D-E1BDFDCD4DCC}" type="sibTrans" cxnId="{7BFD7ABF-AAED-443F-BAB3-5BE132D48AE8}">
      <dgm:prSet/>
      <dgm:spPr/>
      <dgm:t>
        <a:bodyPr/>
        <a:lstStyle/>
        <a:p>
          <a:endParaRPr lang="en-US"/>
        </a:p>
      </dgm:t>
    </dgm:pt>
    <dgm:pt modelId="{CD353489-77D4-4A5A-91A0-F2278D65E825}">
      <dgm:prSet phldrT="[Text]"/>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b="1" cap="none" spc="0" dirty="0">
              <a:ln/>
              <a:solidFill>
                <a:srgbClr val="002060"/>
              </a:solidFill>
              <a:effectLst/>
            </a:rPr>
            <a:t>Product </a:t>
          </a:r>
          <a:r>
            <a:rPr lang="en-US" b="1" cap="none" spc="0" dirty="0" err="1">
              <a:ln/>
              <a:solidFill>
                <a:srgbClr val="002060"/>
              </a:solidFill>
              <a:effectLst/>
            </a:rPr>
            <a:t>Catlog</a:t>
          </a:r>
          <a:endParaRPr lang="en-US" b="1" cap="none" spc="0" dirty="0">
            <a:ln/>
            <a:solidFill>
              <a:srgbClr val="002060"/>
            </a:solidFill>
            <a:effectLst/>
          </a:endParaRPr>
        </a:p>
      </dgm:t>
    </dgm:pt>
    <dgm:pt modelId="{7F76502A-054D-4E3F-98F6-5CA18926EE47}" type="parTrans" cxnId="{1E507F61-982C-4156-B86C-F93439A1C4F3}">
      <dgm:prSet/>
      <dgm:spPr/>
      <dgm:t>
        <a:bodyPr/>
        <a:lstStyle/>
        <a:p>
          <a:endParaRPr lang="en-US"/>
        </a:p>
      </dgm:t>
    </dgm:pt>
    <dgm:pt modelId="{9AB60802-796D-439F-BBEF-87105884FC79}" type="sibTrans" cxnId="{1E507F61-982C-4156-B86C-F93439A1C4F3}">
      <dgm:prSet/>
      <dgm:spPr/>
      <dgm:t>
        <a:bodyPr/>
        <a:lstStyle/>
        <a:p>
          <a:endParaRPr lang="en-US"/>
        </a:p>
      </dgm:t>
    </dgm:pt>
    <dgm:pt modelId="{3D39B850-B764-4A16-8442-673464091EEB}">
      <dgm:prSet phldrT="[Text]"/>
      <dgm:spPr/>
      <dgm:t>
        <a:bodyPr/>
        <a:lstStyle/>
        <a:p>
          <a:r>
            <a:rPr lang="en-US" dirty="0"/>
            <a:t>Input fields</a:t>
          </a:r>
        </a:p>
      </dgm:t>
    </dgm:pt>
    <dgm:pt modelId="{74A80B4E-7FC0-4413-9A93-C06627FB9406}" type="parTrans" cxnId="{6765802F-69CE-486F-9A81-770DA3AFE67D}">
      <dgm:prSet/>
      <dgm:spPr/>
      <dgm:t>
        <a:bodyPr/>
        <a:lstStyle/>
        <a:p>
          <a:endParaRPr lang="en-US"/>
        </a:p>
      </dgm:t>
    </dgm:pt>
    <dgm:pt modelId="{04F90F90-2F4A-4C6B-BC93-D491C467FCC0}" type="sibTrans" cxnId="{6765802F-69CE-486F-9A81-770DA3AFE67D}">
      <dgm:prSet/>
      <dgm:spPr/>
      <dgm:t>
        <a:bodyPr/>
        <a:lstStyle/>
        <a:p>
          <a:endParaRPr lang="en-US"/>
        </a:p>
      </dgm:t>
    </dgm:pt>
    <dgm:pt modelId="{E3275BDB-DE55-4B10-9FA9-6F6C7E03DC31}">
      <dgm:prSet phldrT="[Text]"/>
      <dgm:spPr/>
      <dgm:t>
        <a:bodyPr/>
        <a:lstStyle/>
        <a:p>
          <a:r>
            <a:rPr lang="en-US" dirty="0" err="1"/>
            <a:t>NameTextField</a:t>
          </a:r>
          <a:endParaRPr lang="en-US" dirty="0"/>
        </a:p>
      </dgm:t>
    </dgm:pt>
    <dgm:pt modelId="{E07FAC69-F508-4C0D-BEBD-3ABF9558F3E2}" type="parTrans" cxnId="{E71C07E4-04B1-4FD7-AEA4-584135F64CDA}">
      <dgm:prSet/>
      <dgm:spPr/>
      <dgm:t>
        <a:bodyPr/>
        <a:lstStyle/>
        <a:p>
          <a:endParaRPr lang="en-US"/>
        </a:p>
      </dgm:t>
    </dgm:pt>
    <dgm:pt modelId="{DA5E1CCF-A049-47DE-BADA-E209F5B42B51}" type="sibTrans" cxnId="{E71C07E4-04B1-4FD7-AEA4-584135F64CDA}">
      <dgm:prSet/>
      <dgm:spPr/>
      <dgm:t>
        <a:bodyPr/>
        <a:lstStyle/>
        <a:p>
          <a:endParaRPr lang="en-US"/>
        </a:p>
      </dgm:t>
    </dgm:pt>
    <dgm:pt modelId="{F176419B-BF73-4757-9E66-92106F4E6CFF}">
      <dgm:prSet phldrT="[Text]"/>
      <dgm:spPr/>
      <dgm:t>
        <a:bodyPr/>
        <a:lstStyle/>
        <a:p>
          <a:r>
            <a:rPr lang="en-US" dirty="0" err="1"/>
            <a:t>PriceTextField</a:t>
          </a:r>
          <a:endParaRPr lang="en-US" dirty="0"/>
        </a:p>
      </dgm:t>
    </dgm:pt>
    <dgm:pt modelId="{154C11C1-A455-4FAC-9BDB-88B5BDCBD5AD}" type="parTrans" cxnId="{BFBE37F2-D0C6-434D-B571-195ACE88A0E2}">
      <dgm:prSet/>
      <dgm:spPr/>
      <dgm:t>
        <a:bodyPr/>
        <a:lstStyle/>
        <a:p>
          <a:endParaRPr lang="en-US"/>
        </a:p>
      </dgm:t>
    </dgm:pt>
    <dgm:pt modelId="{FBC50F89-5C71-4550-8438-DB372B458354}" type="sibTrans" cxnId="{BFBE37F2-D0C6-434D-B571-195ACE88A0E2}">
      <dgm:prSet/>
      <dgm:spPr/>
      <dgm:t>
        <a:bodyPr/>
        <a:lstStyle/>
        <a:p>
          <a:endParaRPr lang="en-US"/>
        </a:p>
      </dgm:t>
    </dgm:pt>
    <dgm:pt modelId="{3E9BFBE3-7E4A-4781-94B6-FA3B23C73677}">
      <dgm:prSet phldrT="[Text]"/>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b="1" cap="none" spc="0" dirty="0">
              <a:ln/>
              <a:solidFill>
                <a:srgbClr val="002060"/>
              </a:solidFill>
              <a:effectLst/>
            </a:rPr>
            <a:t>Product </a:t>
          </a:r>
        </a:p>
      </dgm:t>
    </dgm:pt>
    <dgm:pt modelId="{EF13867F-023F-4353-B13E-B94DC4ABD236}" type="parTrans" cxnId="{F546963B-F848-4BD2-A7F9-5C72D57E5673}">
      <dgm:prSet/>
      <dgm:spPr/>
      <dgm:t>
        <a:bodyPr/>
        <a:lstStyle/>
        <a:p>
          <a:endParaRPr lang="en-US"/>
        </a:p>
      </dgm:t>
    </dgm:pt>
    <dgm:pt modelId="{DD3AE8FA-B018-4E3E-A44B-6E323A762195}" type="sibTrans" cxnId="{F546963B-F848-4BD2-A7F9-5C72D57E5673}">
      <dgm:prSet/>
      <dgm:spPr/>
      <dgm:t>
        <a:bodyPr/>
        <a:lstStyle/>
        <a:p>
          <a:endParaRPr lang="en-US"/>
        </a:p>
      </dgm:t>
    </dgm:pt>
    <dgm:pt modelId="{97985096-FA36-43E6-888C-8FE57A6184D6}" type="pres">
      <dgm:prSet presAssocID="{32D728FC-693F-4080-926A-923E112379A9}" presName="Name0" presStyleCnt="0">
        <dgm:presLayoutVars>
          <dgm:chMax val="3"/>
          <dgm:chPref val="1"/>
          <dgm:dir/>
          <dgm:animLvl val="lvl"/>
          <dgm:resizeHandles/>
        </dgm:presLayoutVars>
      </dgm:prSet>
      <dgm:spPr/>
    </dgm:pt>
    <dgm:pt modelId="{ACAD30C6-30E7-41B1-A216-E510B6759CE8}" type="pres">
      <dgm:prSet presAssocID="{32D728FC-693F-4080-926A-923E112379A9}" presName="outerBox" presStyleCnt="0"/>
      <dgm:spPr/>
    </dgm:pt>
    <dgm:pt modelId="{319CD1BF-4614-43FD-AF71-AE4A28B87B0B}" type="pres">
      <dgm:prSet presAssocID="{32D728FC-693F-4080-926A-923E112379A9}" presName="outerBoxParent" presStyleLbl="node1" presStyleIdx="0" presStyleCnt="3" custLinFactNeighborX="-10924"/>
      <dgm:spPr/>
    </dgm:pt>
    <dgm:pt modelId="{FE0B4A0A-82FC-43F1-B1AE-1DE6A4CA3B56}" type="pres">
      <dgm:prSet presAssocID="{32D728FC-693F-4080-926A-923E112379A9}" presName="outerBoxChildren" presStyleCnt="0"/>
      <dgm:spPr/>
    </dgm:pt>
    <dgm:pt modelId="{C5740EAF-3E05-4314-87F6-AE3A52F037A9}" type="pres">
      <dgm:prSet presAssocID="{DD74882D-E468-440C-8219-C285232247E2}" presName="oChild" presStyleLbl="fgAcc1" presStyleIdx="0" presStyleCnt="5" custScaleX="108411" custScaleY="95238">
        <dgm:presLayoutVars>
          <dgm:bulletEnabled val="1"/>
        </dgm:presLayoutVars>
      </dgm:prSet>
      <dgm:spPr/>
    </dgm:pt>
    <dgm:pt modelId="{03F2836E-A450-4E75-8F25-7ADC929E9FB1}" type="pres">
      <dgm:prSet presAssocID="{32D728FC-693F-4080-926A-923E112379A9}" presName="middleBox" presStyleCnt="0"/>
      <dgm:spPr/>
    </dgm:pt>
    <dgm:pt modelId="{361DDC68-D553-4D04-9102-BAC2E3E1C19E}" type="pres">
      <dgm:prSet presAssocID="{32D728FC-693F-4080-926A-923E112379A9}" presName="middleBoxParent" presStyleLbl="node1" presStyleIdx="1" presStyleCnt="3" custScaleX="101735" custLinFactNeighborY="-5556"/>
      <dgm:spPr/>
    </dgm:pt>
    <dgm:pt modelId="{6444B008-8B56-4B57-96E7-637CC02BFF7B}" type="pres">
      <dgm:prSet presAssocID="{32D728FC-693F-4080-926A-923E112379A9}" presName="middleBoxChildren" presStyleCnt="0"/>
      <dgm:spPr/>
    </dgm:pt>
    <dgm:pt modelId="{0808C6C9-57E4-43FE-B257-5975CC4E759A}" type="pres">
      <dgm:prSet presAssocID="{CD353489-77D4-4A5A-91A0-F2278D65E825}" presName="mChild" presStyleLbl="fgAcc1" presStyleIdx="1" presStyleCnt="5" custScaleX="122831" custScaleY="1239353">
        <dgm:presLayoutVars>
          <dgm:bulletEnabled val="1"/>
        </dgm:presLayoutVars>
      </dgm:prSet>
      <dgm:spPr/>
    </dgm:pt>
    <dgm:pt modelId="{4127A974-176D-4264-B5F3-310A16AFE331}" type="pres">
      <dgm:prSet presAssocID="{9AB60802-796D-439F-BBEF-87105884FC79}" presName="middleSibTrans" presStyleCnt="0"/>
      <dgm:spPr/>
    </dgm:pt>
    <dgm:pt modelId="{432E8606-2966-49A5-B216-EC2A5AAF0F30}" type="pres">
      <dgm:prSet presAssocID="{3E9BFBE3-7E4A-4781-94B6-FA3B23C73677}" presName="mChild" presStyleLbl="fgAcc1" presStyleIdx="2" presStyleCnt="5" custScaleX="115716" custScaleY="342954" custLinFactY="-248171" custLinFactNeighborX="1864" custLinFactNeighborY="-300000">
        <dgm:presLayoutVars>
          <dgm:bulletEnabled val="1"/>
        </dgm:presLayoutVars>
      </dgm:prSet>
      <dgm:spPr/>
    </dgm:pt>
    <dgm:pt modelId="{0F9719A5-DF6A-49DA-A858-13F445D568D4}" type="pres">
      <dgm:prSet presAssocID="{32D728FC-693F-4080-926A-923E112379A9}" presName="centerBox" presStyleCnt="0"/>
      <dgm:spPr/>
    </dgm:pt>
    <dgm:pt modelId="{A98AF655-0ADC-47D0-8759-C0B07745EB2E}" type="pres">
      <dgm:prSet presAssocID="{32D728FC-693F-4080-926A-923E112379A9}" presName="centerBoxParent" presStyleLbl="node1" presStyleIdx="2" presStyleCnt="3" custScaleX="96987"/>
      <dgm:spPr/>
    </dgm:pt>
    <dgm:pt modelId="{5B9B7D1C-16AA-4F0A-81C4-8AC8D3BC3C31}" type="pres">
      <dgm:prSet presAssocID="{32D728FC-693F-4080-926A-923E112379A9}" presName="centerBoxChildren" presStyleCnt="0"/>
      <dgm:spPr/>
    </dgm:pt>
    <dgm:pt modelId="{59811002-7534-460F-BB1B-BE356BAC0229}" type="pres">
      <dgm:prSet presAssocID="{E3275BDB-DE55-4B10-9FA9-6F6C7E03DC31}" presName="cChild" presStyleLbl="fgAcc1" presStyleIdx="3" presStyleCnt="5" custScaleX="36729" custScaleY="40741">
        <dgm:presLayoutVars>
          <dgm:bulletEnabled val="1"/>
        </dgm:presLayoutVars>
      </dgm:prSet>
      <dgm:spPr/>
    </dgm:pt>
    <dgm:pt modelId="{9C1AEF9C-CB3E-4865-89C3-B280AF7AE0A7}" type="pres">
      <dgm:prSet presAssocID="{DA5E1CCF-A049-47DE-BADA-E209F5B42B51}" presName="centerSibTrans" presStyleCnt="0"/>
      <dgm:spPr/>
    </dgm:pt>
    <dgm:pt modelId="{7A749EC6-2E69-4B31-86AA-5521415847C6}" type="pres">
      <dgm:prSet presAssocID="{F176419B-BF73-4757-9E66-92106F4E6CFF}" presName="cChild" presStyleLbl="fgAcc1" presStyleIdx="4" presStyleCnt="5" custScaleX="62127" custScaleY="40741">
        <dgm:presLayoutVars>
          <dgm:bulletEnabled val="1"/>
        </dgm:presLayoutVars>
      </dgm:prSet>
      <dgm:spPr/>
    </dgm:pt>
  </dgm:ptLst>
  <dgm:cxnLst>
    <dgm:cxn modelId="{6765802F-69CE-486F-9A81-770DA3AFE67D}" srcId="{32D728FC-693F-4080-926A-923E112379A9}" destId="{3D39B850-B764-4A16-8442-673464091EEB}" srcOrd="2" destOrd="0" parTransId="{74A80B4E-7FC0-4413-9A93-C06627FB9406}" sibTransId="{04F90F90-2F4A-4C6B-BC93-D491C467FCC0}"/>
    <dgm:cxn modelId="{FE879031-2544-4998-B4F6-B5B2CCCF6BD7}" srcId="{E8A7B076-F3FC-4245-90D6-85EED1045F39}" destId="{DD74882D-E468-440C-8219-C285232247E2}" srcOrd="0" destOrd="0" parTransId="{CD922221-E629-4BC7-980D-D6592A188FAE}" sibTransId="{4F0AC2C3-3DD4-4041-9223-BBFE37FD86ED}"/>
    <dgm:cxn modelId="{F546963B-F848-4BD2-A7F9-5C72D57E5673}" srcId="{063D5A01-C903-4B1F-8F1E-862DFC0DF414}" destId="{3E9BFBE3-7E4A-4781-94B6-FA3B23C73677}" srcOrd="1" destOrd="0" parTransId="{EF13867F-023F-4353-B13E-B94DC4ABD236}" sibTransId="{DD3AE8FA-B018-4E3E-A44B-6E323A762195}"/>
    <dgm:cxn modelId="{1E507F61-982C-4156-B86C-F93439A1C4F3}" srcId="{063D5A01-C903-4B1F-8F1E-862DFC0DF414}" destId="{CD353489-77D4-4A5A-91A0-F2278D65E825}" srcOrd="0" destOrd="0" parTransId="{7F76502A-054D-4E3F-98F6-5CA18926EE47}" sibTransId="{9AB60802-796D-439F-BBEF-87105884FC79}"/>
    <dgm:cxn modelId="{ECE96F42-4CA2-404F-A40D-CE2337FD3F6F}" type="presOf" srcId="{3E9BFBE3-7E4A-4781-94B6-FA3B23C73677}" destId="{432E8606-2966-49A5-B216-EC2A5AAF0F30}" srcOrd="0" destOrd="0" presId="urn:microsoft.com/office/officeart/2005/8/layout/target2"/>
    <dgm:cxn modelId="{7E7EC955-38D4-44C3-AEA6-B13D91C24993}" type="presOf" srcId="{F176419B-BF73-4757-9E66-92106F4E6CFF}" destId="{7A749EC6-2E69-4B31-86AA-5521415847C6}" srcOrd="0" destOrd="0" presId="urn:microsoft.com/office/officeart/2005/8/layout/target2"/>
    <dgm:cxn modelId="{A4B12E81-4CD2-4766-A5B2-882C225BE052}" type="presOf" srcId="{E3275BDB-DE55-4B10-9FA9-6F6C7E03DC31}" destId="{59811002-7534-460F-BB1B-BE356BAC0229}" srcOrd="0" destOrd="0" presId="urn:microsoft.com/office/officeart/2005/8/layout/target2"/>
    <dgm:cxn modelId="{986D92A5-CE6E-4A36-9D04-B0082CA0C1E7}" type="presOf" srcId="{3D39B850-B764-4A16-8442-673464091EEB}" destId="{A98AF655-0ADC-47D0-8759-C0B07745EB2E}" srcOrd="0" destOrd="0" presId="urn:microsoft.com/office/officeart/2005/8/layout/target2"/>
    <dgm:cxn modelId="{135B37AC-F45D-4DA5-8D8F-79AAD1BB80F0}" type="presOf" srcId="{CD353489-77D4-4A5A-91A0-F2278D65E825}" destId="{0808C6C9-57E4-43FE-B257-5975CC4E759A}" srcOrd="0" destOrd="0" presId="urn:microsoft.com/office/officeart/2005/8/layout/target2"/>
    <dgm:cxn modelId="{4DCF47AF-E274-4F60-8740-3E3EAEBC233A}" type="presOf" srcId="{DD74882D-E468-440C-8219-C285232247E2}" destId="{C5740EAF-3E05-4314-87F6-AE3A52F037A9}" srcOrd="0" destOrd="0" presId="urn:microsoft.com/office/officeart/2005/8/layout/target2"/>
    <dgm:cxn modelId="{325767BD-ED29-4C24-9952-66D97E770ABB}" type="presOf" srcId="{32D728FC-693F-4080-926A-923E112379A9}" destId="{97985096-FA36-43E6-888C-8FE57A6184D6}" srcOrd="0" destOrd="0" presId="urn:microsoft.com/office/officeart/2005/8/layout/target2"/>
    <dgm:cxn modelId="{B33520BE-7C5E-4630-8469-079DF2F524F7}" type="presOf" srcId="{E8A7B076-F3FC-4245-90D6-85EED1045F39}" destId="{319CD1BF-4614-43FD-AF71-AE4A28B87B0B}" srcOrd="0" destOrd="0" presId="urn:microsoft.com/office/officeart/2005/8/layout/target2"/>
    <dgm:cxn modelId="{7BFD7ABF-AAED-443F-BAB3-5BE132D48AE8}" srcId="{32D728FC-693F-4080-926A-923E112379A9}" destId="{063D5A01-C903-4B1F-8F1E-862DFC0DF414}" srcOrd="1" destOrd="0" parTransId="{305D78F6-B966-448F-8F40-8019FFC412A8}" sibTransId="{C53D5982-243C-4867-8A0D-E1BDFDCD4DCC}"/>
    <dgm:cxn modelId="{608F77C0-A17D-4FCC-AA2F-E669F22312C2}" type="presOf" srcId="{063D5A01-C903-4B1F-8F1E-862DFC0DF414}" destId="{361DDC68-D553-4D04-9102-BAC2E3E1C19E}" srcOrd="0" destOrd="0" presId="urn:microsoft.com/office/officeart/2005/8/layout/target2"/>
    <dgm:cxn modelId="{E71C07E4-04B1-4FD7-AEA4-584135F64CDA}" srcId="{3D39B850-B764-4A16-8442-673464091EEB}" destId="{E3275BDB-DE55-4B10-9FA9-6F6C7E03DC31}" srcOrd="0" destOrd="0" parTransId="{E07FAC69-F508-4C0D-BEBD-3ABF9558F3E2}" sibTransId="{DA5E1CCF-A049-47DE-BADA-E209F5B42B51}"/>
    <dgm:cxn modelId="{BFBE37F2-D0C6-434D-B571-195ACE88A0E2}" srcId="{3D39B850-B764-4A16-8442-673464091EEB}" destId="{F176419B-BF73-4757-9E66-92106F4E6CFF}" srcOrd="1" destOrd="0" parTransId="{154C11C1-A455-4FAC-9BDB-88B5BDCBD5AD}" sibTransId="{FBC50F89-5C71-4550-8438-DB372B458354}"/>
    <dgm:cxn modelId="{AAA4DBF4-FAB3-45F4-9648-9ED4B16C3357}" srcId="{32D728FC-693F-4080-926A-923E112379A9}" destId="{E8A7B076-F3FC-4245-90D6-85EED1045F39}" srcOrd="0" destOrd="0" parTransId="{DA4F2AE5-9786-469D-AD58-B5F3644CC824}" sibTransId="{FFCD4077-DFE8-49B3-A64B-5C4EA5917C96}"/>
    <dgm:cxn modelId="{2D6E2555-1249-4471-8DB0-E71E9C19572F}" type="presParOf" srcId="{97985096-FA36-43E6-888C-8FE57A6184D6}" destId="{ACAD30C6-30E7-41B1-A216-E510B6759CE8}" srcOrd="0" destOrd="0" presId="urn:microsoft.com/office/officeart/2005/8/layout/target2"/>
    <dgm:cxn modelId="{B1BC5953-CDA9-49C4-87A8-6EC5C7F06DD3}" type="presParOf" srcId="{ACAD30C6-30E7-41B1-A216-E510B6759CE8}" destId="{319CD1BF-4614-43FD-AF71-AE4A28B87B0B}" srcOrd="0" destOrd="0" presId="urn:microsoft.com/office/officeart/2005/8/layout/target2"/>
    <dgm:cxn modelId="{B35E232B-332C-4020-911D-7DE96791EED1}" type="presParOf" srcId="{ACAD30C6-30E7-41B1-A216-E510B6759CE8}" destId="{FE0B4A0A-82FC-43F1-B1AE-1DE6A4CA3B56}" srcOrd="1" destOrd="0" presId="urn:microsoft.com/office/officeart/2005/8/layout/target2"/>
    <dgm:cxn modelId="{9A301B85-BA9C-4FD2-B151-78E9A4BF56AE}" type="presParOf" srcId="{FE0B4A0A-82FC-43F1-B1AE-1DE6A4CA3B56}" destId="{C5740EAF-3E05-4314-87F6-AE3A52F037A9}" srcOrd="0" destOrd="0" presId="urn:microsoft.com/office/officeart/2005/8/layout/target2"/>
    <dgm:cxn modelId="{81D86C13-6929-436F-9BC4-1875C146DF0A}" type="presParOf" srcId="{97985096-FA36-43E6-888C-8FE57A6184D6}" destId="{03F2836E-A450-4E75-8F25-7ADC929E9FB1}" srcOrd="1" destOrd="0" presId="urn:microsoft.com/office/officeart/2005/8/layout/target2"/>
    <dgm:cxn modelId="{F622937F-0234-409F-BCAD-34E9D1479BC4}" type="presParOf" srcId="{03F2836E-A450-4E75-8F25-7ADC929E9FB1}" destId="{361DDC68-D553-4D04-9102-BAC2E3E1C19E}" srcOrd="0" destOrd="0" presId="urn:microsoft.com/office/officeart/2005/8/layout/target2"/>
    <dgm:cxn modelId="{1D3895C7-B71B-41DE-A714-816CFB8EBFEA}" type="presParOf" srcId="{03F2836E-A450-4E75-8F25-7ADC929E9FB1}" destId="{6444B008-8B56-4B57-96E7-637CC02BFF7B}" srcOrd="1" destOrd="0" presId="urn:microsoft.com/office/officeart/2005/8/layout/target2"/>
    <dgm:cxn modelId="{F6BE1DF9-150E-46C7-84FA-A864206F6C17}" type="presParOf" srcId="{6444B008-8B56-4B57-96E7-637CC02BFF7B}" destId="{0808C6C9-57E4-43FE-B257-5975CC4E759A}" srcOrd="0" destOrd="0" presId="urn:microsoft.com/office/officeart/2005/8/layout/target2"/>
    <dgm:cxn modelId="{EFF891D8-4BE6-4111-8B46-6FAF7720A3F3}" type="presParOf" srcId="{6444B008-8B56-4B57-96E7-637CC02BFF7B}" destId="{4127A974-176D-4264-B5F3-310A16AFE331}" srcOrd="1" destOrd="0" presId="urn:microsoft.com/office/officeart/2005/8/layout/target2"/>
    <dgm:cxn modelId="{79AE704F-D089-4CF4-B783-B4529DA00169}" type="presParOf" srcId="{6444B008-8B56-4B57-96E7-637CC02BFF7B}" destId="{432E8606-2966-49A5-B216-EC2A5AAF0F30}" srcOrd="2" destOrd="0" presId="urn:microsoft.com/office/officeart/2005/8/layout/target2"/>
    <dgm:cxn modelId="{275F5716-4055-4E04-BC47-6AC4CBF61CCE}" type="presParOf" srcId="{97985096-FA36-43E6-888C-8FE57A6184D6}" destId="{0F9719A5-DF6A-49DA-A858-13F445D568D4}" srcOrd="2" destOrd="0" presId="urn:microsoft.com/office/officeart/2005/8/layout/target2"/>
    <dgm:cxn modelId="{028D60F5-7D5C-4FEC-BE37-D779EA71108C}" type="presParOf" srcId="{0F9719A5-DF6A-49DA-A858-13F445D568D4}" destId="{A98AF655-0ADC-47D0-8759-C0B07745EB2E}" srcOrd="0" destOrd="0" presId="urn:microsoft.com/office/officeart/2005/8/layout/target2"/>
    <dgm:cxn modelId="{75338EE7-D614-4C09-84BA-30CCF845E6A6}" type="presParOf" srcId="{0F9719A5-DF6A-49DA-A858-13F445D568D4}" destId="{5B9B7D1C-16AA-4F0A-81C4-8AC8D3BC3C31}" srcOrd="1" destOrd="0" presId="urn:microsoft.com/office/officeart/2005/8/layout/target2"/>
    <dgm:cxn modelId="{4D686B39-ACE5-422C-B283-D444DBC70947}" type="presParOf" srcId="{5B9B7D1C-16AA-4F0A-81C4-8AC8D3BC3C31}" destId="{59811002-7534-460F-BB1B-BE356BAC0229}" srcOrd="0" destOrd="0" presId="urn:microsoft.com/office/officeart/2005/8/layout/target2"/>
    <dgm:cxn modelId="{C5D76BE4-BFA2-4B47-8A8C-F6BFCEDB9B17}" type="presParOf" srcId="{5B9B7D1C-16AA-4F0A-81C4-8AC8D3BC3C31}" destId="{9C1AEF9C-CB3E-4865-89C3-B280AF7AE0A7}" srcOrd="1" destOrd="0" presId="urn:microsoft.com/office/officeart/2005/8/layout/target2"/>
    <dgm:cxn modelId="{B4FE1D4B-DF90-4C3C-A0C1-C7666CB4FAF5}" type="presParOf" srcId="{5B9B7D1C-16AA-4F0A-81C4-8AC8D3BC3C31}" destId="{7A749EC6-2E69-4B31-86AA-5521415847C6}" srcOrd="2" destOrd="0" presId="urn:microsoft.com/office/officeart/2005/8/layout/targe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32D728FC-693F-4080-926A-923E112379A9}" type="doc">
      <dgm:prSet loTypeId="urn:microsoft.com/office/officeart/2005/8/layout/target2" loCatId="relationship" qsTypeId="urn:microsoft.com/office/officeart/2005/8/quickstyle/simple1" qsCatId="simple" csTypeId="urn:microsoft.com/office/officeart/2005/8/colors/accent1_2" csCatId="accent1" phldr="1"/>
      <dgm:spPr/>
      <dgm:t>
        <a:bodyPr/>
        <a:lstStyle/>
        <a:p>
          <a:endParaRPr lang="en-US"/>
        </a:p>
      </dgm:t>
    </dgm:pt>
    <dgm:pt modelId="{E8A7B076-F3FC-4245-90D6-85EED1045F39}">
      <dgm:prSet phldrT="[Text]"/>
      <dgm:spPr>
        <a:solidFill>
          <a:srgbClr val="0070C0"/>
        </a:solidFill>
      </dgm:spPr>
      <dgm:t>
        <a:bodyPr/>
        <a:lstStyle/>
        <a:p>
          <a:r>
            <a:rPr lang="en-US" dirty="0" err="1"/>
            <a:t>Jframe</a:t>
          </a:r>
          <a:r>
            <a:rPr lang="en-US" dirty="0"/>
            <a:t> (</a:t>
          </a:r>
          <a:r>
            <a:rPr lang="en-US" dirty="0" err="1"/>
            <a:t>MainJFrame</a:t>
          </a:r>
          <a:r>
            <a:rPr lang="en-US" dirty="0"/>
            <a:t>)</a:t>
          </a:r>
        </a:p>
      </dgm:t>
    </dgm:pt>
    <dgm:pt modelId="{DA4F2AE5-9786-469D-AD58-B5F3644CC824}" type="parTrans" cxnId="{AAA4DBF4-FAB3-45F4-9648-9ED4B16C3357}">
      <dgm:prSet/>
      <dgm:spPr/>
      <dgm:t>
        <a:bodyPr/>
        <a:lstStyle/>
        <a:p>
          <a:endParaRPr lang="en-US"/>
        </a:p>
      </dgm:t>
    </dgm:pt>
    <dgm:pt modelId="{FFCD4077-DFE8-49B3-A64B-5C4EA5917C96}" type="sibTrans" cxnId="{AAA4DBF4-FAB3-45F4-9648-9ED4B16C3357}">
      <dgm:prSet/>
      <dgm:spPr/>
      <dgm:t>
        <a:bodyPr/>
        <a:lstStyle/>
        <a:p>
          <a:endParaRPr lang="en-US"/>
        </a:p>
      </dgm:t>
    </dgm:pt>
    <dgm:pt modelId="{DD74882D-E468-440C-8219-C285232247E2}">
      <dgm:prSet phldrT="[Text]" custT="1"/>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sz="2000" b="1" cap="none" spc="0" dirty="0">
              <a:ln/>
              <a:solidFill>
                <a:srgbClr val="002060"/>
              </a:solidFill>
              <a:effectLst/>
            </a:rPr>
            <a:t>Product Catalog</a:t>
          </a:r>
        </a:p>
      </dgm:t>
    </dgm:pt>
    <dgm:pt modelId="{CD922221-E629-4BC7-980D-D6592A188FAE}" type="parTrans" cxnId="{FE879031-2544-4998-B4F6-B5B2CCCF6BD7}">
      <dgm:prSet/>
      <dgm:spPr/>
      <dgm:t>
        <a:bodyPr/>
        <a:lstStyle/>
        <a:p>
          <a:endParaRPr lang="en-US"/>
        </a:p>
      </dgm:t>
    </dgm:pt>
    <dgm:pt modelId="{4F0AC2C3-3DD4-4041-9223-BBFE37FD86ED}" type="sibTrans" cxnId="{FE879031-2544-4998-B4F6-B5B2CCCF6BD7}">
      <dgm:prSet/>
      <dgm:spPr/>
      <dgm:t>
        <a:bodyPr/>
        <a:lstStyle/>
        <a:p>
          <a:endParaRPr lang="en-US"/>
        </a:p>
      </dgm:t>
    </dgm:pt>
    <dgm:pt modelId="{063D5A01-C903-4B1F-8F1E-862DFC0DF414}">
      <dgm:prSet phldrT="[Text]"/>
      <dgm:spPr>
        <a:solidFill>
          <a:schemeClr val="tx2">
            <a:lumMod val="60000"/>
            <a:lumOff val="40000"/>
          </a:schemeClr>
        </a:solidFill>
        <a:ln>
          <a:solidFill>
            <a:srgbClr val="FFC000"/>
          </a:solidFill>
        </a:ln>
      </dgm:spPr>
      <dgm:t>
        <a:bodyPr/>
        <a:lstStyle/>
        <a:p>
          <a:r>
            <a:rPr lang="en-US" dirty="0"/>
            <a:t>View products </a:t>
          </a:r>
          <a:r>
            <a:rPr lang="en-US" dirty="0" err="1"/>
            <a:t>JPanel</a:t>
          </a:r>
          <a:endParaRPr lang="en-US" dirty="0"/>
        </a:p>
      </dgm:t>
    </dgm:pt>
    <dgm:pt modelId="{305D78F6-B966-448F-8F40-8019FFC412A8}" type="parTrans" cxnId="{7BFD7ABF-AAED-443F-BAB3-5BE132D48AE8}">
      <dgm:prSet/>
      <dgm:spPr/>
      <dgm:t>
        <a:bodyPr/>
        <a:lstStyle/>
        <a:p>
          <a:endParaRPr lang="en-US"/>
        </a:p>
      </dgm:t>
    </dgm:pt>
    <dgm:pt modelId="{C53D5982-243C-4867-8A0D-E1BDFDCD4DCC}" type="sibTrans" cxnId="{7BFD7ABF-AAED-443F-BAB3-5BE132D48AE8}">
      <dgm:prSet/>
      <dgm:spPr/>
      <dgm:t>
        <a:bodyPr/>
        <a:lstStyle/>
        <a:p>
          <a:endParaRPr lang="en-US"/>
        </a:p>
      </dgm:t>
    </dgm:pt>
    <dgm:pt modelId="{CD353489-77D4-4A5A-91A0-F2278D65E825}">
      <dgm:prSet phldrT="[Text]"/>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b="1" cap="none" spc="0" dirty="0">
              <a:ln/>
              <a:solidFill>
                <a:srgbClr val="002060"/>
              </a:solidFill>
              <a:effectLst/>
            </a:rPr>
            <a:t>Product </a:t>
          </a:r>
          <a:r>
            <a:rPr lang="en-US" b="1" cap="none" spc="0" dirty="0" err="1">
              <a:ln/>
              <a:solidFill>
                <a:srgbClr val="002060"/>
              </a:solidFill>
              <a:effectLst/>
            </a:rPr>
            <a:t>Catlog</a:t>
          </a:r>
          <a:endParaRPr lang="en-US" b="1" cap="none" spc="0" dirty="0">
            <a:ln/>
            <a:solidFill>
              <a:srgbClr val="002060"/>
            </a:solidFill>
            <a:effectLst/>
          </a:endParaRPr>
        </a:p>
      </dgm:t>
    </dgm:pt>
    <dgm:pt modelId="{7F76502A-054D-4E3F-98F6-5CA18926EE47}" type="parTrans" cxnId="{1E507F61-982C-4156-B86C-F93439A1C4F3}">
      <dgm:prSet/>
      <dgm:spPr/>
      <dgm:t>
        <a:bodyPr/>
        <a:lstStyle/>
        <a:p>
          <a:endParaRPr lang="en-US"/>
        </a:p>
      </dgm:t>
    </dgm:pt>
    <dgm:pt modelId="{9AB60802-796D-439F-BBEF-87105884FC79}" type="sibTrans" cxnId="{1E507F61-982C-4156-B86C-F93439A1C4F3}">
      <dgm:prSet/>
      <dgm:spPr/>
      <dgm:t>
        <a:bodyPr/>
        <a:lstStyle/>
        <a:p>
          <a:endParaRPr lang="en-US"/>
        </a:p>
      </dgm:t>
    </dgm:pt>
    <dgm:pt modelId="{3D39B850-B764-4A16-8442-673464091EEB}">
      <dgm:prSet phldrT="[Text]"/>
      <dgm:spPr/>
      <dgm:t>
        <a:bodyPr/>
        <a:lstStyle/>
        <a:p>
          <a:endParaRPr lang="en-US" dirty="0"/>
        </a:p>
      </dgm:t>
    </dgm:pt>
    <dgm:pt modelId="{74A80B4E-7FC0-4413-9A93-C06627FB9406}" type="parTrans" cxnId="{6765802F-69CE-486F-9A81-770DA3AFE67D}">
      <dgm:prSet/>
      <dgm:spPr/>
      <dgm:t>
        <a:bodyPr/>
        <a:lstStyle/>
        <a:p>
          <a:endParaRPr lang="en-US"/>
        </a:p>
      </dgm:t>
    </dgm:pt>
    <dgm:pt modelId="{04F90F90-2F4A-4C6B-BC93-D491C467FCC0}" type="sibTrans" cxnId="{6765802F-69CE-486F-9A81-770DA3AFE67D}">
      <dgm:prSet/>
      <dgm:spPr/>
      <dgm:t>
        <a:bodyPr/>
        <a:lstStyle/>
        <a:p>
          <a:endParaRPr lang="en-US"/>
        </a:p>
      </dgm:t>
    </dgm:pt>
    <dgm:pt modelId="{E3275BDB-DE55-4B10-9FA9-6F6C7E03DC31}">
      <dgm:prSet phldrT="[Text]"/>
      <dgm:spPr/>
      <dgm:t>
        <a:bodyPr/>
        <a:lstStyle/>
        <a:p>
          <a:endParaRPr lang="en-US" dirty="0"/>
        </a:p>
      </dgm:t>
    </dgm:pt>
    <dgm:pt modelId="{E07FAC69-F508-4C0D-BEBD-3ABF9558F3E2}" type="parTrans" cxnId="{E71C07E4-04B1-4FD7-AEA4-584135F64CDA}">
      <dgm:prSet/>
      <dgm:spPr/>
      <dgm:t>
        <a:bodyPr/>
        <a:lstStyle/>
        <a:p>
          <a:endParaRPr lang="en-US"/>
        </a:p>
      </dgm:t>
    </dgm:pt>
    <dgm:pt modelId="{DA5E1CCF-A049-47DE-BADA-E209F5B42B51}" type="sibTrans" cxnId="{E71C07E4-04B1-4FD7-AEA4-584135F64CDA}">
      <dgm:prSet/>
      <dgm:spPr/>
      <dgm:t>
        <a:bodyPr/>
        <a:lstStyle/>
        <a:p>
          <a:endParaRPr lang="en-US"/>
        </a:p>
      </dgm:t>
    </dgm:pt>
    <dgm:pt modelId="{3E9BFBE3-7E4A-4781-94B6-FA3B23C73677}">
      <dgm:prSet phldrT="[Text]"/>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b="1" cap="none" spc="0" dirty="0">
              <a:ln/>
              <a:solidFill>
                <a:srgbClr val="002060"/>
              </a:solidFill>
              <a:effectLst/>
            </a:rPr>
            <a:t>Product </a:t>
          </a:r>
        </a:p>
      </dgm:t>
    </dgm:pt>
    <dgm:pt modelId="{EF13867F-023F-4353-B13E-B94DC4ABD236}" type="parTrans" cxnId="{F546963B-F848-4BD2-A7F9-5C72D57E5673}">
      <dgm:prSet/>
      <dgm:spPr/>
      <dgm:t>
        <a:bodyPr/>
        <a:lstStyle/>
        <a:p>
          <a:endParaRPr lang="en-US"/>
        </a:p>
      </dgm:t>
    </dgm:pt>
    <dgm:pt modelId="{DD3AE8FA-B018-4E3E-A44B-6E323A762195}" type="sibTrans" cxnId="{F546963B-F848-4BD2-A7F9-5C72D57E5673}">
      <dgm:prSet/>
      <dgm:spPr/>
      <dgm:t>
        <a:bodyPr/>
        <a:lstStyle/>
        <a:p>
          <a:endParaRPr lang="en-US"/>
        </a:p>
      </dgm:t>
    </dgm:pt>
    <dgm:pt modelId="{97985096-FA36-43E6-888C-8FE57A6184D6}" type="pres">
      <dgm:prSet presAssocID="{32D728FC-693F-4080-926A-923E112379A9}" presName="Name0" presStyleCnt="0">
        <dgm:presLayoutVars>
          <dgm:chMax val="3"/>
          <dgm:chPref val="1"/>
          <dgm:dir/>
          <dgm:animLvl val="lvl"/>
          <dgm:resizeHandles/>
        </dgm:presLayoutVars>
      </dgm:prSet>
      <dgm:spPr/>
    </dgm:pt>
    <dgm:pt modelId="{ACAD30C6-30E7-41B1-A216-E510B6759CE8}" type="pres">
      <dgm:prSet presAssocID="{32D728FC-693F-4080-926A-923E112379A9}" presName="outerBox" presStyleCnt="0"/>
      <dgm:spPr/>
    </dgm:pt>
    <dgm:pt modelId="{319CD1BF-4614-43FD-AF71-AE4A28B87B0B}" type="pres">
      <dgm:prSet presAssocID="{32D728FC-693F-4080-926A-923E112379A9}" presName="outerBoxParent" presStyleLbl="node1" presStyleIdx="0" presStyleCnt="3" custLinFactNeighborX="-840"/>
      <dgm:spPr/>
    </dgm:pt>
    <dgm:pt modelId="{FE0B4A0A-82FC-43F1-B1AE-1DE6A4CA3B56}" type="pres">
      <dgm:prSet presAssocID="{32D728FC-693F-4080-926A-923E112379A9}" presName="outerBoxChildren" presStyleCnt="0"/>
      <dgm:spPr/>
    </dgm:pt>
    <dgm:pt modelId="{C5740EAF-3E05-4314-87F6-AE3A52F037A9}" type="pres">
      <dgm:prSet presAssocID="{DD74882D-E468-440C-8219-C285232247E2}" presName="oChild" presStyleLbl="fgAcc1" presStyleIdx="0" presStyleCnt="4" custScaleX="108411" custScaleY="95238">
        <dgm:presLayoutVars>
          <dgm:bulletEnabled val="1"/>
        </dgm:presLayoutVars>
      </dgm:prSet>
      <dgm:spPr/>
    </dgm:pt>
    <dgm:pt modelId="{03F2836E-A450-4E75-8F25-7ADC929E9FB1}" type="pres">
      <dgm:prSet presAssocID="{32D728FC-693F-4080-926A-923E112379A9}" presName="middleBox" presStyleCnt="0"/>
      <dgm:spPr/>
    </dgm:pt>
    <dgm:pt modelId="{361DDC68-D553-4D04-9102-BAC2E3E1C19E}" type="pres">
      <dgm:prSet presAssocID="{32D728FC-693F-4080-926A-923E112379A9}" presName="middleBoxParent" presStyleLbl="node1" presStyleIdx="1" presStyleCnt="3" custScaleX="101735" custLinFactNeighborY="-5556"/>
      <dgm:spPr/>
    </dgm:pt>
    <dgm:pt modelId="{6444B008-8B56-4B57-96E7-637CC02BFF7B}" type="pres">
      <dgm:prSet presAssocID="{32D728FC-693F-4080-926A-923E112379A9}" presName="middleBoxChildren" presStyleCnt="0"/>
      <dgm:spPr/>
    </dgm:pt>
    <dgm:pt modelId="{0808C6C9-57E4-43FE-B257-5975CC4E759A}" type="pres">
      <dgm:prSet presAssocID="{CD353489-77D4-4A5A-91A0-F2278D65E825}" presName="mChild" presStyleLbl="fgAcc1" presStyleIdx="1" presStyleCnt="4" custScaleX="122831" custScaleY="960657">
        <dgm:presLayoutVars>
          <dgm:bulletEnabled val="1"/>
        </dgm:presLayoutVars>
      </dgm:prSet>
      <dgm:spPr/>
    </dgm:pt>
    <dgm:pt modelId="{4127A974-176D-4264-B5F3-310A16AFE331}" type="pres">
      <dgm:prSet presAssocID="{9AB60802-796D-439F-BBEF-87105884FC79}" presName="middleSibTrans" presStyleCnt="0"/>
      <dgm:spPr/>
    </dgm:pt>
    <dgm:pt modelId="{432E8606-2966-49A5-B216-EC2A5AAF0F30}" type="pres">
      <dgm:prSet presAssocID="{3E9BFBE3-7E4A-4781-94B6-FA3B23C73677}" presName="mChild" presStyleLbl="fgAcc1" presStyleIdx="2" presStyleCnt="4" custScaleX="115716" custScaleY="342954" custLinFactY="-86738" custLinFactNeighborX="1864" custLinFactNeighborY="-100000">
        <dgm:presLayoutVars>
          <dgm:bulletEnabled val="1"/>
        </dgm:presLayoutVars>
      </dgm:prSet>
      <dgm:spPr/>
    </dgm:pt>
    <dgm:pt modelId="{0F9719A5-DF6A-49DA-A858-13F445D568D4}" type="pres">
      <dgm:prSet presAssocID="{32D728FC-693F-4080-926A-923E112379A9}" presName="centerBox" presStyleCnt="0"/>
      <dgm:spPr/>
    </dgm:pt>
    <dgm:pt modelId="{A98AF655-0ADC-47D0-8759-C0B07745EB2E}" type="pres">
      <dgm:prSet presAssocID="{32D728FC-693F-4080-926A-923E112379A9}" presName="centerBoxParent" presStyleLbl="node1" presStyleIdx="2" presStyleCnt="3" custScaleX="96987" custLinFactNeighborY="0"/>
      <dgm:spPr/>
    </dgm:pt>
    <dgm:pt modelId="{5B9B7D1C-16AA-4F0A-81C4-8AC8D3BC3C31}" type="pres">
      <dgm:prSet presAssocID="{32D728FC-693F-4080-926A-923E112379A9}" presName="centerBoxChildren" presStyleCnt="0"/>
      <dgm:spPr/>
    </dgm:pt>
    <dgm:pt modelId="{59811002-7534-460F-BB1B-BE356BAC0229}" type="pres">
      <dgm:prSet presAssocID="{E3275BDB-DE55-4B10-9FA9-6F6C7E03DC31}" presName="cChild" presStyleLbl="fgAcc1" presStyleIdx="3" presStyleCnt="4" custScaleX="83323" custScaleY="193827" custLinFactNeighborX="2142" custLinFactNeighborY="-34568">
        <dgm:presLayoutVars>
          <dgm:bulletEnabled val="1"/>
        </dgm:presLayoutVars>
      </dgm:prSet>
      <dgm:spPr/>
    </dgm:pt>
  </dgm:ptLst>
  <dgm:cxnLst>
    <dgm:cxn modelId="{6765802F-69CE-486F-9A81-770DA3AFE67D}" srcId="{32D728FC-693F-4080-926A-923E112379A9}" destId="{3D39B850-B764-4A16-8442-673464091EEB}" srcOrd="2" destOrd="0" parTransId="{74A80B4E-7FC0-4413-9A93-C06627FB9406}" sibTransId="{04F90F90-2F4A-4C6B-BC93-D491C467FCC0}"/>
    <dgm:cxn modelId="{FE879031-2544-4998-B4F6-B5B2CCCF6BD7}" srcId="{E8A7B076-F3FC-4245-90D6-85EED1045F39}" destId="{DD74882D-E468-440C-8219-C285232247E2}" srcOrd="0" destOrd="0" parTransId="{CD922221-E629-4BC7-980D-D6592A188FAE}" sibTransId="{4F0AC2C3-3DD4-4041-9223-BBFE37FD86ED}"/>
    <dgm:cxn modelId="{F546963B-F848-4BD2-A7F9-5C72D57E5673}" srcId="{063D5A01-C903-4B1F-8F1E-862DFC0DF414}" destId="{3E9BFBE3-7E4A-4781-94B6-FA3B23C73677}" srcOrd="1" destOrd="0" parTransId="{EF13867F-023F-4353-B13E-B94DC4ABD236}" sibTransId="{DD3AE8FA-B018-4E3E-A44B-6E323A762195}"/>
    <dgm:cxn modelId="{7745A23C-6C14-4D7B-805F-AEB6D48EDC5C}" type="presOf" srcId="{CD353489-77D4-4A5A-91A0-F2278D65E825}" destId="{0808C6C9-57E4-43FE-B257-5975CC4E759A}" srcOrd="0" destOrd="0" presId="urn:microsoft.com/office/officeart/2005/8/layout/target2"/>
    <dgm:cxn modelId="{1E507F61-982C-4156-B86C-F93439A1C4F3}" srcId="{063D5A01-C903-4B1F-8F1E-862DFC0DF414}" destId="{CD353489-77D4-4A5A-91A0-F2278D65E825}" srcOrd="0" destOrd="0" parTransId="{7F76502A-054D-4E3F-98F6-5CA18926EE47}" sibTransId="{9AB60802-796D-439F-BBEF-87105884FC79}"/>
    <dgm:cxn modelId="{39D1CE52-16D4-4755-B7D6-C68030670017}" type="presOf" srcId="{3D39B850-B764-4A16-8442-673464091EEB}" destId="{A98AF655-0ADC-47D0-8759-C0B07745EB2E}" srcOrd="0" destOrd="0" presId="urn:microsoft.com/office/officeart/2005/8/layout/target2"/>
    <dgm:cxn modelId="{1CA8287A-055B-477E-B219-1AF1A57867C3}" type="presOf" srcId="{3E9BFBE3-7E4A-4781-94B6-FA3B23C73677}" destId="{432E8606-2966-49A5-B216-EC2A5AAF0F30}" srcOrd="0" destOrd="0" presId="urn:microsoft.com/office/officeart/2005/8/layout/target2"/>
    <dgm:cxn modelId="{D89C7787-B46D-4173-8B58-4CFFA89B405B}" type="presOf" srcId="{E3275BDB-DE55-4B10-9FA9-6F6C7E03DC31}" destId="{59811002-7534-460F-BB1B-BE356BAC0229}" srcOrd="0" destOrd="0" presId="urn:microsoft.com/office/officeart/2005/8/layout/target2"/>
    <dgm:cxn modelId="{5E28E8A9-1540-42F7-A1E3-BE286C7819EC}" type="presOf" srcId="{32D728FC-693F-4080-926A-923E112379A9}" destId="{97985096-FA36-43E6-888C-8FE57A6184D6}" srcOrd="0" destOrd="0" presId="urn:microsoft.com/office/officeart/2005/8/layout/target2"/>
    <dgm:cxn modelId="{E3BB94B2-4D36-47FC-A032-D5DE484E436E}" type="presOf" srcId="{063D5A01-C903-4B1F-8F1E-862DFC0DF414}" destId="{361DDC68-D553-4D04-9102-BAC2E3E1C19E}" srcOrd="0" destOrd="0" presId="urn:microsoft.com/office/officeart/2005/8/layout/target2"/>
    <dgm:cxn modelId="{7BFD7ABF-AAED-443F-BAB3-5BE132D48AE8}" srcId="{32D728FC-693F-4080-926A-923E112379A9}" destId="{063D5A01-C903-4B1F-8F1E-862DFC0DF414}" srcOrd="1" destOrd="0" parTransId="{305D78F6-B966-448F-8F40-8019FFC412A8}" sibTransId="{C53D5982-243C-4867-8A0D-E1BDFDCD4DCC}"/>
    <dgm:cxn modelId="{745886D6-A719-461C-9E1D-B9DFD7CBB77B}" type="presOf" srcId="{E8A7B076-F3FC-4245-90D6-85EED1045F39}" destId="{319CD1BF-4614-43FD-AF71-AE4A28B87B0B}" srcOrd="0" destOrd="0" presId="urn:microsoft.com/office/officeart/2005/8/layout/target2"/>
    <dgm:cxn modelId="{7BC1B0E0-31F2-47AB-876C-96F90BABB4EA}" type="presOf" srcId="{DD74882D-E468-440C-8219-C285232247E2}" destId="{C5740EAF-3E05-4314-87F6-AE3A52F037A9}" srcOrd="0" destOrd="0" presId="urn:microsoft.com/office/officeart/2005/8/layout/target2"/>
    <dgm:cxn modelId="{E71C07E4-04B1-4FD7-AEA4-584135F64CDA}" srcId="{3D39B850-B764-4A16-8442-673464091EEB}" destId="{E3275BDB-DE55-4B10-9FA9-6F6C7E03DC31}" srcOrd="0" destOrd="0" parTransId="{E07FAC69-F508-4C0D-BEBD-3ABF9558F3E2}" sibTransId="{DA5E1CCF-A049-47DE-BADA-E209F5B42B51}"/>
    <dgm:cxn modelId="{AAA4DBF4-FAB3-45F4-9648-9ED4B16C3357}" srcId="{32D728FC-693F-4080-926A-923E112379A9}" destId="{E8A7B076-F3FC-4245-90D6-85EED1045F39}" srcOrd="0" destOrd="0" parTransId="{DA4F2AE5-9786-469D-AD58-B5F3644CC824}" sibTransId="{FFCD4077-DFE8-49B3-A64B-5C4EA5917C96}"/>
    <dgm:cxn modelId="{B2291D03-1191-4054-98EC-78607377B3D0}" type="presParOf" srcId="{97985096-FA36-43E6-888C-8FE57A6184D6}" destId="{ACAD30C6-30E7-41B1-A216-E510B6759CE8}" srcOrd="0" destOrd="0" presId="urn:microsoft.com/office/officeart/2005/8/layout/target2"/>
    <dgm:cxn modelId="{7F765EB4-41B7-4C68-BB9E-85D2571EFFAB}" type="presParOf" srcId="{ACAD30C6-30E7-41B1-A216-E510B6759CE8}" destId="{319CD1BF-4614-43FD-AF71-AE4A28B87B0B}" srcOrd="0" destOrd="0" presId="urn:microsoft.com/office/officeart/2005/8/layout/target2"/>
    <dgm:cxn modelId="{5D4410C8-6DF9-4D75-B194-A753F4769989}" type="presParOf" srcId="{ACAD30C6-30E7-41B1-A216-E510B6759CE8}" destId="{FE0B4A0A-82FC-43F1-B1AE-1DE6A4CA3B56}" srcOrd="1" destOrd="0" presId="urn:microsoft.com/office/officeart/2005/8/layout/target2"/>
    <dgm:cxn modelId="{13CAE45A-D1B9-4EB4-A398-E85E88DD4C95}" type="presParOf" srcId="{FE0B4A0A-82FC-43F1-B1AE-1DE6A4CA3B56}" destId="{C5740EAF-3E05-4314-87F6-AE3A52F037A9}" srcOrd="0" destOrd="0" presId="urn:microsoft.com/office/officeart/2005/8/layout/target2"/>
    <dgm:cxn modelId="{946D3D0D-47CE-42E4-AA38-2C098D6FB7AE}" type="presParOf" srcId="{97985096-FA36-43E6-888C-8FE57A6184D6}" destId="{03F2836E-A450-4E75-8F25-7ADC929E9FB1}" srcOrd="1" destOrd="0" presId="urn:microsoft.com/office/officeart/2005/8/layout/target2"/>
    <dgm:cxn modelId="{80A70140-D8E2-4AA2-85C8-D844107268A1}" type="presParOf" srcId="{03F2836E-A450-4E75-8F25-7ADC929E9FB1}" destId="{361DDC68-D553-4D04-9102-BAC2E3E1C19E}" srcOrd="0" destOrd="0" presId="urn:microsoft.com/office/officeart/2005/8/layout/target2"/>
    <dgm:cxn modelId="{701902C0-36C6-4F89-9069-1BB2A6744A7A}" type="presParOf" srcId="{03F2836E-A450-4E75-8F25-7ADC929E9FB1}" destId="{6444B008-8B56-4B57-96E7-637CC02BFF7B}" srcOrd="1" destOrd="0" presId="urn:microsoft.com/office/officeart/2005/8/layout/target2"/>
    <dgm:cxn modelId="{CB1CB2CF-900B-44FC-B2A5-1EB1264EABD3}" type="presParOf" srcId="{6444B008-8B56-4B57-96E7-637CC02BFF7B}" destId="{0808C6C9-57E4-43FE-B257-5975CC4E759A}" srcOrd="0" destOrd="0" presId="urn:microsoft.com/office/officeart/2005/8/layout/target2"/>
    <dgm:cxn modelId="{01FE62E5-DBF8-44C4-B6C6-4B767669C34E}" type="presParOf" srcId="{6444B008-8B56-4B57-96E7-637CC02BFF7B}" destId="{4127A974-176D-4264-B5F3-310A16AFE331}" srcOrd="1" destOrd="0" presId="urn:microsoft.com/office/officeart/2005/8/layout/target2"/>
    <dgm:cxn modelId="{CE7DEDDE-801E-43F0-B140-37B996B1E1AD}" type="presParOf" srcId="{6444B008-8B56-4B57-96E7-637CC02BFF7B}" destId="{432E8606-2966-49A5-B216-EC2A5AAF0F30}" srcOrd="2" destOrd="0" presId="urn:microsoft.com/office/officeart/2005/8/layout/target2"/>
    <dgm:cxn modelId="{60154A17-6D89-4E94-8FD3-440C375D63FA}" type="presParOf" srcId="{97985096-FA36-43E6-888C-8FE57A6184D6}" destId="{0F9719A5-DF6A-49DA-A858-13F445D568D4}" srcOrd="2" destOrd="0" presId="urn:microsoft.com/office/officeart/2005/8/layout/target2"/>
    <dgm:cxn modelId="{6901A37C-0368-436A-BAD3-D899D9391465}" type="presParOf" srcId="{0F9719A5-DF6A-49DA-A858-13F445D568D4}" destId="{A98AF655-0ADC-47D0-8759-C0B07745EB2E}" srcOrd="0" destOrd="0" presId="urn:microsoft.com/office/officeart/2005/8/layout/target2"/>
    <dgm:cxn modelId="{2E23A7A4-BBCE-42C4-A2AD-BCCEFE67688D}" type="presParOf" srcId="{0F9719A5-DF6A-49DA-A858-13F445D568D4}" destId="{5B9B7D1C-16AA-4F0A-81C4-8AC8D3BC3C31}" srcOrd="1" destOrd="0" presId="urn:microsoft.com/office/officeart/2005/8/layout/target2"/>
    <dgm:cxn modelId="{DC5BEBA8-4343-4AB1-8807-FE919ACA4E78}" type="presParOf" srcId="{5B9B7D1C-16AA-4F0A-81C4-8AC8D3BC3C31}" destId="{59811002-7534-460F-BB1B-BE356BAC0229}" srcOrd="0" destOrd="0" presId="urn:microsoft.com/office/officeart/2005/8/layout/targe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AD0C3B4-4C7E-4CF8-BAFF-277820016A3F}" type="doc">
      <dgm:prSet loTypeId="urn:microsoft.com/office/officeart/2005/8/layout/funnel1" loCatId="process" qsTypeId="urn:microsoft.com/office/officeart/2005/8/quickstyle/simple1" qsCatId="simple" csTypeId="urn:microsoft.com/office/officeart/2005/8/colors/accent0_3" csCatId="mainScheme" phldr="1"/>
      <dgm:spPr/>
      <dgm:t>
        <a:bodyPr/>
        <a:lstStyle/>
        <a:p>
          <a:endParaRPr lang="en-US"/>
        </a:p>
      </dgm:t>
    </dgm:pt>
    <dgm:pt modelId="{549B1BCE-2EAA-44D8-8DC1-B42C3D8753A1}">
      <dgm:prSet phldrT="[Text]"/>
      <dgm:spPr/>
      <dgm:t>
        <a:bodyPr/>
        <a:lstStyle/>
        <a:p>
          <a:r>
            <a:rPr lang="en-US" dirty="0"/>
            <a:t>HP Laptop</a:t>
          </a:r>
        </a:p>
      </dgm:t>
    </dgm:pt>
    <dgm:pt modelId="{DB380198-FFCC-4E81-A18B-D73B949442FC}" type="parTrans" cxnId="{7EA3C19F-9F83-44CE-96A2-8B0AAC6A62C8}">
      <dgm:prSet/>
      <dgm:spPr/>
      <dgm:t>
        <a:bodyPr/>
        <a:lstStyle/>
        <a:p>
          <a:endParaRPr lang="en-US"/>
        </a:p>
      </dgm:t>
    </dgm:pt>
    <dgm:pt modelId="{C83A8BC3-8695-48AF-8B79-2C4B8DA81288}" type="sibTrans" cxnId="{7EA3C19F-9F83-44CE-96A2-8B0AAC6A62C8}">
      <dgm:prSet/>
      <dgm:spPr/>
      <dgm:t>
        <a:bodyPr/>
        <a:lstStyle/>
        <a:p>
          <a:endParaRPr lang="en-US"/>
        </a:p>
      </dgm:t>
    </dgm:pt>
    <dgm:pt modelId="{C1D0FC93-CE98-40F5-B219-F816D1912CDD}">
      <dgm:prSet phldrT="[Text]"/>
      <dgm:spPr/>
      <dgm:t>
        <a:bodyPr/>
        <a:lstStyle/>
        <a:p>
          <a:r>
            <a:rPr lang="en-US" dirty="0" err="1"/>
            <a:t>MacBook</a:t>
          </a:r>
          <a:endParaRPr lang="en-US" dirty="0"/>
        </a:p>
      </dgm:t>
    </dgm:pt>
    <dgm:pt modelId="{60AC0C4D-B4A6-422A-B004-AFD0C70E5F78}" type="parTrans" cxnId="{451DD5C2-F584-427D-B7F7-C5DF167A11CD}">
      <dgm:prSet/>
      <dgm:spPr/>
      <dgm:t>
        <a:bodyPr/>
        <a:lstStyle/>
        <a:p>
          <a:endParaRPr lang="en-US"/>
        </a:p>
      </dgm:t>
    </dgm:pt>
    <dgm:pt modelId="{9C4DF986-D141-49FF-BFA8-942D9E637470}" type="sibTrans" cxnId="{451DD5C2-F584-427D-B7F7-C5DF167A11CD}">
      <dgm:prSet/>
      <dgm:spPr/>
      <dgm:t>
        <a:bodyPr/>
        <a:lstStyle/>
        <a:p>
          <a:endParaRPr lang="en-US"/>
        </a:p>
      </dgm:t>
    </dgm:pt>
    <dgm:pt modelId="{04F42B95-5244-40DE-9F73-9C1447ED2E90}">
      <dgm:prSet phldrT="[Text]"/>
      <dgm:spPr/>
      <dgm:t>
        <a:bodyPr/>
        <a:lstStyle/>
        <a:p>
          <a:r>
            <a:rPr lang="en-US" dirty="0"/>
            <a:t>Toshiba 101</a:t>
          </a:r>
        </a:p>
      </dgm:t>
    </dgm:pt>
    <dgm:pt modelId="{6B9F3E5F-1422-41D5-9E61-EF057F72F497}" type="parTrans" cxnId="{D0C6AA77-ED35-4F1F-9C7D-AE05DECFFA21}">
      <dgm:prSet/>
      <dgm:spPr/>
      <dgm:t>
        <a:bodyPr/>
        <a:lstStyle/>
        <a:p>
          <a:endParaRPr lang="en-US"/>
        </a:p>
      </dgm:t>
    </dgm:pt>
    <dgm:pt modelId="{1FEB3617-2CDD-4717-8003-3F6F45C498AD}" type="sibTrans" cxnId="{D0C6AA77-ED35-4F1F-9C7D-AE05DECFFA21}">
      <dgm:prSet/>
      <dgm:spPr/>
      <dgm:t>
        <a:bodyPr/>
        <a:lstStyle/>
        <a:p>
          <a:endParaRPr lang="en-US"/>
        </a:p>
      </dgm:t>
    </dgm:pt>
    <dgm:pt modelId="{9A7D7A0A-ED0A-45FD-8B25-2933725FB02A}">
      <dgm:prSet phldrT="[Text]"/>
      <dgm:spPr/>
      <dgm:t>
        <a:bodyPr/>
        <a:lstStyle/>
        <a:p>
          <a:r>
            <a:rPr lang="en-US" dirty="0"/>
            <a:t>Product Catalog is the container of the products</a:t>
          </a:r>
        </a:p>
      </dgm:t>
    </dgm:pt>
    <dgm:pt modelId="{2516DDAF-DEB6-428F-B95F-F4BDD52857EA}" type="parTrans" cxnId="{07680D55-839A-441A-B41E-8EA6B6FCD4C3}">
      <dgm:prSet/>
      <dgm:spPr/>
      <dgm:t>
        <a:bodyPr/>
        <a:lstStyle/>
        <a:p>
          <a:endParaRPr lang="en-US"/>
        </a:p>
      </dgm:t>
    </dgm:pt>
    <dgm:pt modelId="{7F2554C5-8B15-474D-B4AF-CC57BA16EB5E}" type="sibTrans" cxnId="{07680D55-839A-441A-B41E-8EA6B6FCD4C3}">
      <dgm:prSet/>
      <dgm:spPr/>
      <dgm:t>
        <a:bodyPr/>
        <a:lstStyle/>
        <a:p>
          <a:endParaRPr lang="en-US"/>
        </a:p>
      </dgm:t>
    </dgm:pt>
    <dgm:pt modelId="{3D701489-7436-4489-877C-CDF4956B29E0}" type="pres">
      <dgm:prSet presAssocID="{8AD0C3B4-4C7E-4CF8-BAFF-277820016A3F}" presName="Name0" presStyleCnt="0">
        <dgm:presLayoutVars>
          <dgm:chMax val="4"/>
          <dgm:resizeHandles val="exact"/>
        </dgm:presLayoutVars>
      </dgm:prSet>
      <dgm:spPr/>
    </dgm:pt>
    <dgm:pt modelId="{5E7429EF-D1CA-461A-8B69-5683043764FA}" type="pres">
      <dgm:prSet presAssocID="{8AD0C3B4-4C7E-4CF8-BAFF-277820016A3F}" presName="ellipse" presStyleLbl="trBgShp" presStyleIdx="0" presStyleCnt="1"/>
      <dgm:spPr/>
    </dgm:pt>
    <dgm:pt modelId="{D48C2622-0AD8-4BB8-8B1C-8E0FD52DD510}" type="pres">
      <dgm:prSet presAssocID="{8AD0C3B4-4C7E-4CF8-BAFF-277820016A3F}" presName="arrow1" presStyleLbl="fgShp" presStyleIdx="0" presStyleCnt="1" custAng="10800000"/>
      <dgm:spPr/>
    </dgm:pt>
    <dgm:pt modelId="{738DA3BA-5F19-442B-B638-8DAD0E71D888}" type="pres">
      <dgm:prSet presAssocID="{8AD0C3B4-4C7E-4CF8-BAFF-277820016A3F}" presName="rectangle" presStyleLbl="revTx" presStyleIdx="0" presStyleCnt="1">
        <dgm:presLayoutVars>
          <dgm:bulletEnabled val="1"/>
        </dgm:presLayoutVars>
      </dgm:prSet>
      <dgm:spPr/>
    </dgm:pt>
    <dgm:pt modelId="{0A76DAB5-8EC4-4290-8388-5476292CB4D5}" type="pres">
      <dgm:prSet presAssocID="{C1D0FC93-CE98-40F5-B219-F816D1912CDD}" presName="item1" presStyleLbl="node1" presStyleIdx="0" presStyleCnt="3">
        <dgm:presLayoutVars>
          <dgm:bulletEnabled val="1"/>
        </dgm:presLayoutVars>
      </dgm:prSet>
      <dgm:spPr/>
    </dgm:pt>
    <dgm:pt modelId="{76F01441-5EC1-4940-9C9F-34146CD3E5E8}" type="pres">
      <dgm:prSet presAssocID="{04F42B95-5244-40DE-9F73-9C1447ED2E90}" presName="item2" presStyleLbl="node1" presStyleIdx="1" presStyleCnt="3">
        <dgm:presLayoutVars>
          <dgm:bulletEnabled val="1"/>
        </dgm:presLayoutVars>
      </dgm:prSet>
      <dgm:spPr/>
    </dgm:pt>
    <dgm:pt modelId="{C6EC05D1-F16C-4CCF-B8FE-EDC783F567F6}" type="pres">
      <dgm:prSet presAssocID="{9A7D7A0A-ED0A-45FD-8B25-2933725FB02A}" presName="item3" presStyleLbl="node1" presStyleIdx="2" presStyleCnt="3">
        <dgm:presLayoutVars>
          <dgm:bulletEnabled val="1"/>
        </dgm:presLayoutVars>
      </dgm:prSet>
      <dgm:spPr/>
    </dgm:pt>
    <dgm:pt modelId="{81FC73E4-1F3A-4377-8CA2-E3F4B83AA708}" type="pres">
      <dgm:prSet presAssocID="{8AD0C3B4-4C7E-4CF8-BAFF-277820016A3F}" presName="funnel" presStyleLbl="trAlignAcc1" presStyleIdx="0" presStyleCnt="1" custAng="0" custScaleX="152143"/>
      <dgm:spPr/>
    </dgm:pt>
  </dgm:ptLst>
  <dgm:cxnLst>
    <dgm:cxn modelId="{83DE4320-BD4A-49BE-9BAD-A196A7DF79D9}" type="presOf" srcId="{9A7D7A0A-ED0A-45FD-8B25-2933725FB02A}" destId="{738DA3BA-5F19-442B-B638-8DAD0E71D888}" srcOrd="0" destOrd="0" presId="urn:microsoft.com/office/officeart/2005/8/layout/funnel1"/>
    <dgm:cxn modelId="{B32CD44B-C0E0-4517-84CE-0AD8534B415D}" type="presOf" srcId="{8AD0C3B4-4C7E-4CF8-BAFF-277820016A3F}" destId="{3D701489-7436-4489-877C-CDF4956B29E0}" srcOrd="0" destOrd="0" presId="urn:microsoft.com/office/officeart/2005/8/layout/funnel1"/>
    <dgm:cxn modelId="{07680D55-839A-441A-B41E-8EA6B6FCD4C3}" srcId="{8AD0C3B4-4C7E-4CF8-BAFF-277820016A3F}" destId="{9A7D7A0A-ED0A-45FD-8B25-2933725FB02A}" srcOrd="3" destOrd="0" parTransId="{2516DDAF-DEB6-428F-B95F-F4BDD52857EA}" sibTransId="{7F2554C5-8B15-474D-B4AF-CC57BA16EB5E}"/>
    <dgm:cxn modelId="{D0C6AA77-ED35-4F1F-9C7D-AE05DECFFA21}" srcId="{8AD0C3B4-4C7E-4CF8-BAFF-277820016A3F}" destId="{04F42B95-5244-40DE-9F73-9C1447ED2E90}" srcOrd="2" destOrd="0" parTransId="{6B9F3E5F-1422-41D5-9E61-EF057F72F497}" sibTransId="{1FEB3617-2CDD-4717-8003-3F6F45C498AD}"/>
    <dgm:cxn modelId="{DC77FA86-57E1-4F9D-9B54-D8BF78C69264}" type="presOf" srcId="{04F42B95-5244-40DE-9F73-9C1447ED2E90}" destId="{0A76DAB5-8EC4-4290-8388-5476292CB4D5}" srcOrd="0" destOrd="0" presId="urn:microsoft.com/office/officeart/2005/8/layout/funnel1"/>
    <dgm:cxn modelId="{2CE57296-A972-461B-A6B3-D5C46106AC04}" type="presOf" srcId="{C1D0FC93-CE98-40F5-B219-F816D1912CDD}" destId="{76F01441-5EC1-4940-9C9F-34146CD3E5E8}" srcOrd="0" destOrd="0" presId="urn:microsoft.com/office/officeart/2005/8/layout/funnel1"/>
    <dgm:cxn modelId="{7EA3C19F-9F83-44CE-96A2-8B0AAC6A62C8}" srcId="{8AD0C3B4-4C7E-4CF8-BAFF-277820016A3F}" destId="{549B1BCE-2EAA-44D8-8DC1-B42C3D8753A1}" srcOrd="0" destOrd="0" parTransId="{DB380198-FFCC-4E81-A18B-D73B949442FC}" sibTransId="{C83A8BC3-8695-48AF-8B79-2C4B8DA81288}"/>
    <dgm:cxn modelId="{451DD5C2-F584-427D-B7F7-C5DF167A11CD}" srcId="{8AD0C3B4-4C7E-4CF8-BAFF-277820016A3F}" destId="{C1D0FC93-CE98-40F5-B219-F816D1912CDD}" srcOrd="1" destOrd="0" parTransId="{60AC0C4D-B4A6-422A-B004-AFD0C70E5F78}" sibTransId="{9C4DF986-D141-49FF-BFA8-942D9E637470}"/>
    <dgm:cxn modelId="{D2FFFEF3-C728-485E-A083-B253C88D63C4}" type="presOf" srcId="{549B1BCE-2EAA-44D8-8DC1-B42C3D8753A1}" destId="{C6EC05D1-F16C-4CCF-B8FE-EDC783F567F6}" srcOrd="0" destOrd="0" presId="urn:microsoft.com/office/officeart/2005/8/layout/funnel1"/>
    <dgm:cxn modelId="{3671C808-A7CB-4959-8468-5C01724CB82C}" type="presParOf" srcId="{3D701489-7436-4489-877C-CDF4956B29E0}" destId="{5E7429EF-D1CA-461A-8B69-5683043764FA}" srcOrd="0" destOrd="0" presId="urn:microsoft.com/office/officeart/2005/8/layout/funnel1"/>
    <dgm:cxn modelId="{1DF183B4-82EC-4106-8235-F4304B69D629}" type="presParOf" srcId="{3D701489-7436-4489-877C-CDF4956B29E0}" destId="{D48C2622-0AD8-4BB8-8B1C-8E0FD52DD510}" srcOrd="1" destOrd="0" presId="urn:microsoft.com/office/officeart/2005/8/layout/funnel1"/>
    <dgm:cxn modelId="{BF4BD994-41E2-428D-8D9D-9BB6BF6153B7}" type="presParOf" srcId="{3D701489-7436-4489-877C-CDF4956B29E0}" destId="{738DA3BA-5F19-442B-B638-8DAD0E71D888}" srcOrd="2" destOrd="0" presId="urn:microsoft.com/office/officeart/2005/8/layout/funnel1"/>
    <dgm:cxn modelId="{6C94EC80-CA3B-4F1B-8E51-31D3D2E1B741}" type="presParOf" srcId="{3D701489-7436-4489-877C-CDF4956B29E0}" destId="{0A76DAB5-8EC4-4290-8388-5476292CB4D5}" srcOrd="3" destOrd="0" presId="urn:microsoft.com/office/officeart/2005/8/layout/funnel1"/>
    <dgm:cxn modelId="{38CA1C30-98DB-4EB8-9224-60E1FA4FA289}" type="presParOf" srcId="{3D701489-7436-4489-877C-CDF4956B29E0}" destId="{76F01441-5EC1-4940-9C9F-34146CD3E5E8}" srcOrd="4" destOrd="0" presId="urn:microsoft.com/office/officeart/2005/8/layout/funnel1"/>
    <dgm:cxn modelId="{F6C7806B-82F7-431D-A151-E5C0035F915E}" type="presParOf" srcId="{3D701489-7436-4489-877C-CDF4956B29E0}" destId="{C6EC05D1-F16C-4CCF-B8FE-EDC783F567F6}" srcOrd="5" destOrd="0" presId="urn:microsoft.com/office/officeart/2005/8/layout/funnel1"/>
    <dgm:cxn modelId="{8539AE5E-36D9-42DF-BA1B-B370C63CCCE2}" type="presParOf" srcId="{3D701489-7436-4489-877C-CDF4956B29E0}" destId="{81FC73E4-1F3A-4377-8CA2-E3F4B83AA708}" srcOrd="6" destOrd="0" presId="urn:microsoft.com/office/officeart/2005/8/layout/funne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D0C3B4-4C7E-4CF8-BAFF-277820016A3F}" type="doc">
      <dgm:prSet loTypeId="urn:microsoft.com/office/officeart/2005/8/layout/funnel1" loCatId="process" qsTypeId="urn:microsoft.com/office/officeart/2005/8/quickstyle/simple1" qsCatId="simple" csTypeId="urn:microsoft.com/office/officeart/2005/8/colors/accent0_3" csCatId="mainScheme" phldr="1"/>
      <dgm:spPr/>
      <dgm:t>
        <a:bodyPr/>
        <a:lstStyle/>
        <a:p>
          <a:endParaRPr lang="en-US"/>
        </a:p>
      </dgm:t>
    </dgm:pt>
    <dgm:pt modelId="{549B1BCE-2EAA-44D8-8DC1-B42C3D8753A1}">
      <dgm:prSet phldrT="[Text]"/>
      <dgm:spPr/>
      <dgm:t>
        <a:bodyPr/>
        <a:lstStyle/>
        <a:p>
          <a:r>
            <a:rPr lang="en-US" dirty="0"/>
            <a:t>HP Laptop</a:t>
          </a:r>
        </a:p>
      </dgm:t>
    </dgm:pt>
    <dgm:pt modelId="{DB380198-FFCC-4E81-A18B-D73B949442FC}" type="parTrans" cxnId="{7EA3C19F-9F83-44CE-96A2-8B0AAC6A62C8}">
      <dgm:prSet/>
      <dgm:spPr/>
      <dgm:t>
        <a:bodyPr/>
        <a:lstStyle/>
        <a:p>
          <a:endParaRPr lang="en-US"/>
        </a:p>
      </dgm:t>
    </dgm:pt>
    <dgm:pt modelId="{C83A8BC3-8695-48AF-8B79-2C4B8DA81288}" type="sibTrans" cxnId="{7EA3C19F-9F83-44CE-96A2-8B0AAC6A62C8}">
      <dgm:prSet/>
      <dgm:spPr/>
      <dgm:t>
        <a:bodyPr/>
        <a:lstStyle/>
        <a:p>
          <a:endParaRPr lang="en-US"/>
        </a:p>
      </dgm:t>
    </dgm:pt>
    <dgm:pt modelId="{C1D0FC93-CE98-40F5-B219-F816D1912CDD}">
      <dgm:prSet phldrT="[Text]"/>
      <dgm:spPr/>
      <dgm:t>
        <a:bodyPr/>
        <a:lstStyle/>
        <a:p>
          <a:r>
            <a:rPr lang="en-US" dirty="0" err="1"/>
            <a:t>MacBook</a:t>
          </a:r>
          <a:endParaRPr lang="en-US" dirty="0"/>
        </a:p>
      </dgm:t>
    </dgm:pt>
    <dgm:pt modelId="{60AC0C4D-B4A6-422A-B004-AFD0C70E5F78}" type="parTrans" cxnId="{451DD5C2-F584-427D-B7F7-C5DF167A11CD}">
      <dgm:prSet/>
      <dgm:spPr/>
      <dgm:t>
        <a:bodyPr/>
        <a:lstStyle/>
        <a:p>
          <a:endParaRPr lang="en-US"/>
        </a:p>
      </dgm:t>
    </dgm:pt>
    <dgm:pt modelId="{9C4DF986-D141-49FF-BFA8-942D9E637470}" type="sibTrans" cxnId="{451DD5C2-F584-427D-B7F7-C5DF167A11CD}">
      <dgm:prSet/>
      <dgm:spPr/>
      <dgm:t>
        <a:bodyPr/>
        <a:lstStyle/>
        <a:p>
          <a:endParaRPr lang="en-US"/>
        </a:p>
      </dgm:t>
    </dgm:pt>
    <dgm:pt modelId="{04F42B95-5244-40DE-9F73-9C1447ED2E90}">
      <dgm:prSet phldrT="[Text]"/>
      <dgm:spPr/>
      <dgm:t>
        <a:bodyPr/>
        <a:lstStyle/>
        <a:p>
          <a:r>
            <a:rPr lang="en-US" dirty="0"/>
            <a:t>Toshiba 101</a:t>
          </a:r>
        </a:p>
      </dgm:t>
    </dgm:pt>
    <dgm:pt modelId="{6B9F3E5F-1422-41D5-9E61-EF057F72F497}" type="parTrans" cxnId="{D0C6AA77-ED35-4F1F-9C7D-AE05DECFFA21}">
      <dgm:prSet/>
      <dgm:spPr/>
      <dgm:t>
        <a:bodyPr/>
        <a:lstStyle/>
        <a:p>
          <a:endParaRPr lang="en-US"/>
        </a:p>
      </dgm:t>
    </dgm:pt>
    <dgm:pt modelId="{1FEB3617-2CDD-4717-8003-3F6F45C498AD}" type="sibTrans" cxnId="{D0C6AA77-ED35-4F1F-9C7D-AE05DECFFA21}">
      <dgm:prSet/>
      <dgm:spPr/>
      <dgm:t>
        <a:bodyPr/>
        <a:lstStyle/>
        <a:p>
          <a:endParaRPr lang="en-US"/>
        </a:p>
      </dgm:t>
    </dgm:pt>
    <dgm:pt modelId="{9A7D7A0A-ED0A-45FD-8B25-2933725FB02A}">
      <dgm:prSet phldrT="[Text]"/>
      <dgm:spPr/>
      <dgm:t>
        <a:bodyPr/>
        <a:lstStyle/>
        <a:p>
          <a:r>
            <a:rPr lang="en-US" dirty="0"/>
            <a:t>Product Catalog</a:t>
          </a:r>
        </a:p>
      </dgm:t>
    </dgm:pt>
    <dgm:pt modelId="{2516DDAF-DEB6-428F-B95F-F4BDD52857EA}" type="parTrans" cxnId="{07680D55-839A-441A-B41E-8EA6B6FCD4C3}">
      <dgm:prSet/>
      <dgm:spPr/>
      <dgm:t>
        <a:bodyPr/>
        <a:lstStyle/>
        <a:p>
          <a:endParaRPr lang="en-US"/>
        </a:p>
      </dgm:t>
    </dgm:pt>
    <dgm:pt modelId="{7F2554C5-8B15-474D-B4AF-CC57BA16EB5E}" type="sibTrans" cxnId="{07680D55-839A-441A-B41E-8EA6B6FCD4C3}">
      <dgm:prSet/>
      <dgm:spPr/>
      <dgm:t>
        <a:bodyPr/>
        <a:lstStyle/>
        <a:p>
          <a:endParaRPr lang="en-US"/>
        </a:p>
      </dgm:t>
    </dgm:pt>
    <dgm:pt modelId="{3D701489-7436-4489-877C-CDF4956B29E0}" type="pres">
      <dgm:prSet presAssocID="{8AD0C3B4-4C7E-4CF8-BAFF-277820016A3F}" presName="Name0" presStyleCnt="0">
        <dgm:presLayoutVars>
          <dgm:chMax val="4"/>
          <dgm:resizeHandles val="exact"/>
        </dgm:presLayoutVars>
      </dgm:prSet>
      <dgm:spPr/>
    </dgm:pt>
    <dgm:pt modelId="{5E7429EF-D1CA-461A-8B69-5683043764FA}" type="pres">
      <dgm:prSet presAssocID="{8AD0C3B4-4C7E-4CF8-BAFF-277820016A3F}" presName="ellipse" presStyleLbl="trBgShp" presStyleIdx="0" presStyleCnt="1"/>
      <dgm:spPr/>
    </dgm:pt>
    <dgm:pt modelId="{D48C2622-0AD8-4BB8-8B1C-8E0FD52DD510}" type="pres">
      <dgm:prSet presAssocID="{8AD0C3B4-4C7E-4CF8-BAFF-277820016A3F}" presName="arrow1" presStyleLbl="fgShp" presStyleIdx="0" presStyleCnt="1" custAng="10800000"/>
      <dgm:spPr/>
    </dgm:pt>
    <dgm:pt modelId="{738DA3BA-5F19-442B-B638-8DAD0E71D888}" type="pres">
      <dgm:prSet presAssocID="{8AD0C3B4-4C7E-4CF8-BAFF-277820016A3F}" presName="rectangle" presStyleLbl="revTx" presStyleIdx="0" presStyleCnt="1">
        <dgm:presLayoutVars>
          <dgm:bulletEnabled val="1"/>
        </dgm:presLayoutVars>
      </dgm:prSet>
      <dgm:spPr/>
    </dgm:pt>
    <dgm:pt modelId="{0A76DAB5-8EC4-4290-8388-5476292CB4D5}" type="pres">
      <dgm:prSet presAssocID="{C1D0FC93-CE98-40F5-B219-F816D1912CDD}" presName="item1" presStyleLbl="node1" presStyleIdx="0" presStyleCnt="3">
        <dgm:presLayoutVars>
          <dgm:bulletEnabled val="1"/>
        </dgm:presLayoutVars>
      </dgm:prSet>
      <dgm:spPr/>
    </dgm:pt>
    <dgm:pt modelId="{76F01441-5EC1-4940-9C9F-34146CD3E5E8}" type="pres">
      <dgm:prSet presAssocID="{04F42B95-5244-40DE-9F73-9C1447ED2E90}" presName="item2" presStyleLbl="node1" presStyleIdx="1" presStyleCnt="3">
        <dgm:presLayoutVars>
          <dgm:bulletEnabled val="1"/>
        </dgm:presLayoutVars>
      </dgm:prSet>
      <dgm:spPr/>
    </dgm:pt>
    <dgm:pt modelId="{C6EC05D1-F16C-4CCF-B8FE-EDC783F567F6}" type="pres">
      <dgm:prSet presAssocID="{9A7D7A0A-ED0A-45FD-8B25-2933725FB02A}" presName="item3" presStyleLbl="node1" presStyleIdx="2" presStyleCnt="3">
        <dgm:presLayoutVars>
          <dgm:bulletEnabled val="1"/>
        </dgm:presLayoutVars>
      </dgm:prSet>
      <dgm:spPr/>
    </dgm:pt>
    <dgm:pt modelId="{81FC73E4-1F3A-4377-8CA2-E3F4B83AA708}" type="pres">
      <dgm:prSet presAssocID="{8AD0C3B4-4C7E-4CF8-BAFF-277820016A3F}" presName="funnel" presStyleLbl="trAlignAcc1" presStyleIdx="0" presStyleCnt="1" custAng="0" custScaleX="152143"/>
      <dgm:spPr/>
    </dgm:pt>
  </dgm:ptLst>
  <dgm:cxnLst>
    <dgm:cxn modelId="{91DEBC3C-C96F-4EEE-87DE-F302E6373E10}" type="presOf" srcId="{549B1BCE-2EAA-44D8-8DC1-B42C3D8753A1}" destId="{C6EC05D1-F16C-4CCF-B8FE-EDC783F567F6}" srcOrd="0" destOrd="0" presId="urn:microsoft.com/office/officeart/2005/8/layout/funnel1"/>
    <dgm:cxn modelId="{6C4A8B60-162F-409E-BF0D-8D85CCC59BA9}" type="presOf" srcId="{9A7D7A0A-ED0A-45FD-8B25-2933725FB02A}" destId="{738DA3BA-5F19-442B-B638-8DAD0E71D888}" srcOrd="0" destOrd="0" presId="urn:microsoft.com/office/officeart/2005/8/layout/funnel1"/>
    <dgm:cxn modelId="{07680D55-839A-441A-B41E-8EA6B6FCD4C3}" srcId="{8AD0C3B4-4C7E-4CF8-BAFF-277820016A3F}" destId="{9A7D7A0A-ED0A-45FD-8B25-2933725FB02A}" srcOrd="3" destOrd="0" parTransId="{2516DDAF-DEB6-428F-B95F-F4BDD52857EA}" sibTransId="{7F2554C5-8B15-474D-B4AF-CC57BA16EB5E}"/>
    <dgm:cxn modelId="{D0C6AA77-ED35-4F1F-9C7D-AE05DECFFA21}" srcId="{8AD0C3B4-4C7E-4CF8-BAFF-277820016A3F}" destId="{04F42B95-5244-40DE-9F73-9C1447ED2E90}" srcOrd="2" destOrd="0" parTransId="{6B9F3E5F-1422-41D5-9E61-EF057F72F497}" sibTransId="{1FEB3617-2CDD-4717-8003-3F6F45C498AD}"/>
    <dgm:cxn modelId="{D0A58B7C-4531-4DB1-B48B-EB383B5DB795}" type="presOf" srcId="{8AD0C3B4-4C7E-4CF8-BAFF-277820016A3F}" destId="{3D701489-7436-4489-877C-CDF4956B29E0}" srcOrd="0" destOrd="0" presId="urn:microsoft.com/office/officeart/2005/8/layout/funnel1"/>
    <dgm:cxn modelId="{7EA3C19F-9F83-44CE-96A2-8B0AAC6A62C8}" srcId="{8AD0C3B4-4C7E-4CF8-BAFF-277820016A3F}" destId="{549B1BCE-2EAA-44D8-8DC1-B42C3D8753A1}" srcOrd="0" destOrd="0" parTransId="{DB380198-FFCC-4E81-A18B-D73B949442FC}" sibTransId="{C83A8BC3-8695-48AF-8B79-2C4B8DA81288}"/>
    <dgm:cxn modelId="{451DD5C2-F584-427D-B7F7-C5DF167A11CD}" srcId="{8AD0C3B4-4C7E-4CF8-BAFF-277820016A3F}" destId="{C1D0FC93-CE98-40F5-B219-F816D1912CDD}" srcOrd="1" destOrd="0" parTransId="{60AC0C4D-B4A6-422A-B004-AFD0C70E5F78}" sibTransId="{9C4DF986-D141-49FF-BFA8-942D9E637470}"/>
    <dgm:cxn modelId="{BD59C6D9-F811-4633-924B-6220FFE63A54}" type="presOf" srcId="{C1D0FC93-CE98-40F5-B219-F816D1912CDD}" destId="{76F01441-5EC1-4940-9C9F-34146CD3E5E8}" srcOrd="0" destOrd="0" presId="urn:microsoft.com/office/officeart/2005/8/layout/funnel1"/>
    <dgm:cxn modelId="{8F6DD9E7-559B-4CD1-A1DB-9D3AADA4C33F}" type="presOf" srcId="{04F42B95-5244-40DE-9F73-9C1447ED2E90}" destId="{0A76DAB5-8EC4-4290-8388-5476292CB4D5}" srcOrd="0" destOrd="0" presId="urn:microsoft.com/office/officeart/2005/8/layout/funnel1"/>
    <dgm:cxn modelId="{C1610E81-43A8-4040-B63F-01B066219947}" type="presParOf" srcId="{3D701489-7436-4489-877C-CDF4956B29E0}" destId="{5E7429EF-D1CA-461A-8B69-5683043764FA}" srcOrd="0" destOrd="0" presId="urn:microsoft.com/office/officeart/2005/8/layout/funnel1"/>
    <dgm:cxn modelId="{22F3D48C-1DAC-40B7-A926-6F2D64F1434A}" type="presParOf" srcId="{3D701489-7436-4489-877C-CDF4956B29E0}" destId="{D48C2622-0AD8-4BB8-8B1C-8E0FD52DD510}" srcOrd="1" destOrd="0" presId="urn:microsoft.com/office/officeart/2005/8/layout/funnel1"/>
    <dgm:cxn modelId="{4974B14F-A7DC-4AF0-8DF8-624F43377CBC}" type="presParOf" srcId="{3D701489-7436-4489-877C-CDF4956B29E0}" destId="{738DA3BA-5F19-442B-B638-8DAD0E71D888}" srcOrd="2" destOrd="0" presId="urn:microsoft.com/office/officeart/2005/8/layout/funnel1"/>
    <dgm:cxn modelId="{42F50998-D425-41CC-9E01-06CB702CEE7E}" type="presParOf" srcId="{3D701489-7436-4489-877C-CDF4956B29E0}" destId="{0A76DAB5-8EC4-4290-8388-5476292CB4D5}" srcOrd="3" destOrd="0" presId="urn:microsoft.com/office/officeart/2005/8/layout/funnel1"/>
    <dgm:cxn modelId="{1725D90C-51FC-4131-B488-76CDA03D3D9C}" type="presParOf" srcId="{3D701489-7436-4489-877C-CDF4956B29E0}" destId="{76F01441-5EC1-4940-9C9F-34146CD3E5E8}" srcOrd="4" destOrd="0" presId="urn:microsoft.com/office/officeart/2005/8/layout/funnel1"/>
    <dgm:cxn modelId="{B3FED8F6-B825-4688-8ED0-5F4A57C9D4C8}" type="presParOf" srcId="{3D701489-7436-4489-877C-CDF4956B29E0}" destId="{C6EC05D1-F16C-4CCF-B8FE-EDC783F567F6}" srcOrd="5" destOrd="0" presId="urn:microsoft.com/office/officeart/2005/8/layout/funnel1"/>
    <dgm:cxn modelId="{DD841374-86A3-4F92-B38F-75E5B14BA322}" type="presParOf" srcId="{3D701489-7436-4489-877C-CDF4956B29E0}" destId="{81FC73E4-1F3A-4377-8CA2-E3F4B83AA708}" srcOrd="6" destOrd="0" presId="urn:microsoft.com/office/officeart/2005/8/layout/funne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59EA5A4-5571-44BD-A258-C5489F4E6E87}" type="doc">
      <dgm:prSet loTypeId="urn:microsoft.com/office/officeart/2005/8/layout/arrow6" loCatId="relationship" qsTypeId="urn:microsoft.com/office/officeart/2005/8/quickstyle/simple1" qsCatId="simple" csTypeId="urn:microsoft.com/office/officeart/2005/8/colors/accent0_2" csCatId="mainScheme" phldr="1"/>
      <dgm:spPr/>
      <dgm:t>
        <a:bodyPr/>
        <a:lstStyle/>
        <a:p>
          <a:endParaRPr lang="en-US"/>
        </a:p>
      </dgm:t>
    </dgm:pt>
    <dgm:pt modelId="{78498833-0E70-464F-B0A8-3D7B0ABE2BF1}">
      <dgm:prSet phldrT="[Text]"/>
      <dgm:spPr/>
      <dgm:t>
        <a:bodyPr/>
        <a:lstStyle/>
        <a:p>
          <a:r>
            <a:rPr lang="en-US" dirty="0"/>
            <a:t>Add</a:t>
          </a:r>
        </a:p>
      </dgm:t>
    </dgm:pt>
    <dgm:pt modelId="{895A42EC-FE93-488D-9269-2B7116F80714}" type="parTrans" cxnId="{47958705-8C79-46CD-B9D2-37032D99193D}">
      <dgm:prSet/>
      <dgm:spPr/>
      <dgm:t>
        <a:bodyPr/>
        <a:lstStyle/>
        <a:p>
          <a:endParaRPr lang="en-US"/>
        </a:p>
      </dgm:t>
    </dgm:pt>
    <dgm:pt modelId="{2ED31A96-6F21-435F-A71C-6AAF34C7C17A}" type="sibTrans" cxnId="{47958705-8C79-46CD-B9D2-37032D99193D}">
      <dgm:prSet/>
      <dgm:spPr/>
      <dgm:t>
        <a:bodyPr/>
        <a:lstStyle/>
        <a:p>
          <a:endParaRPr lang="en-US"/>
        </a:p>
      </dgm:t>
    </dgm:pt>
    <dgm:pt modelId="{F4135173-F197-45F1-A988-F6991015BDB0}">
      <dgm:prSet phldrT="[Text]"/>
      <dgm:spPr/>
      <dgm:t>
        <a:bodyPr/>
        <a:lstStyle/>
        <a:p>
          <a:r>
            <a:rPr lang="en-US" dirty="0"/>
            <a:t>Remove</a:t>
          </a:r>
        </a:p>
      </dgm:t>
    </dgm:pt>
    <dgm:pt modelId="{E48B645E-3DAB-49B3-842F-4966BACE8C8E}" type="parTrans" cxnId="{0FA083C4-52A6-4689-98C3-8AEF5E7E60C9}">
      <dgm:prSet/>
      <dgm:spPr/>
      <dgm:t>
        <a:bodyPr/>
        <a:lstStyle/>
        <a:p>
          <a:endParaRPr lang="en-US"/>
        </a:p>
      </dgm:t>
    </dgm:pt>
    <dgm:pt modelId="{D18F7A33-54EF-4CD9-B22B-A014047DC8F1}" type="sibTrans" cxnId="{0FA083C4-52A6-4689-98C3-8AEF5E7E60C9}">
      <dgm:prSet/>
      <dgm:spPr/>
      <dgm:t>
        <a:bodyPr/>
        <a:lstStyle/>
        <a:p>
          <a:endParaRPr lang="en-US"/>
        </a:p>
      </dgm:t>
    </dgm:pt>
    <dgm:pt modelId="{3F925590-EC9C-4A1C-A345-23A061D2D9F6}" type="pres">
      <dgm:prSet presAssocID="{359EA5A4-5571-44BD-A258-C5489F4E6E87}" presName="compositeShape" presStyleCnt="0">
        <dgm:presLayoutVars>
          <dgm:chMax val="2"/>
          <dgm:dir/>
          <dgm:resizeHandles val="exact"/>
        </dgm:presLayoutVars>
      </dgm:prSet>
      <dgm:spPr/>
    </dgm:pt>
    <dgm:pt modelId="{ED7F8FE5-E282-49D3-A000-1DC66FBBA86A}" type="pres">
      <dgm:prSet presAssocID="{359EA5A4-5571-44BD-A258-C5489F4E6E87}" presName="ribbon" presStyleLbl="node1" presStyleIdx="0" presStyleCnt="1"/>
      <dgm:spPr/>
    </dgm:pt>
    <dgm:pt modelId="{2E173995-59D6-4E46-9658-0B5C0892CBB9}" type="pres">
      <dgm:prSet presAssocID="{359EA5A4-5571-44BD-A258-C5489F4E6E87}" presName="leftArrowText" presStyleLbl="node1" presStyleIdx="0" presStyleCnt="1">
        <dgm:presLayoutVars>
          <dgm:chMax val="0"/>
          <dgm:bulletEnabled val="1"/>
        </dgm:presLayoutVars>
      </dgm:prSet>
      <dgm:spPr/>
    </dgm:pt>
    <dgm:pt modelId="{C53A773D-6274-4528-AF74-52F6E2528D32}" type="pres">
      <dgm:prSet presAssocID="{359EA5A4-5571-44BD-A258-C5489F4E6E87}" presName="rightArrowText" presStyleLbl="node1" presStyleIdx="0" presStyleCnt="1">
        <dgm:presLayoutVars>
          <dgm:chMax val="0"/>
          <dgm:bulletEnabled val="1"/>
        </dgm:presLayoutVars>
      </dgm:prSet>
      <dgm:spPr/>
    </dgm:pt>
  </dgm:ptLst>
  <dgm:cxnLst>
    <dgm:cxn modelId="{47958705-8C79-46CD-B9D2-37032D99193D}" srcId="{359EA5A4-5571-44BD-A258-C5489F4E6E87}" destId="{78498833-0E70-464F-B0A8-3D7B0ABE2BF1}" srcOrd="0" destOrd="0" parTransId="{895A42EC-FE93-488D-9269-2B7116F80714}" sibTransId="{2ED31A96-6F21-435F-A71C-6AAF34C7C17A}"/>
    <dgm:cxn modelId="{32F66472-198E-424E-B60B-C218DE356ED6}" type="presOf" srcId="{78498833-0E70-464F-B0A8-3D7B0ABE2BF1}" destId="{2E173995-59D6-4E46-9658-0B5C0892CBB9}" srcOrd="0" destOrd="0" presId="urn:microsoft.com/office/officeart/2005/8/layout/arrow6"/>
    <dgm:cxn modelId="{C21C8487-3F28-4C88-9B16-A14C9FA1A1AB}" type="presOf" srcId="{359EA5A4-5571-44BD-A258-C5489F4E6E87}" destId="{3F925590-EC9C-4A1C-A345-23A061D2D9F6}" srcOrd="0" destOrd="0" presId="urn:microsoft.com/office/officeart/2005/8/layout/arrow6"/>
    <dgm:cxn modelId="{0FA083C4-52A6-4689-98C3-8AEF5E7E60C9}" srcId="{359EA5A4-5571-44BD-A258-C5489F4E6E87}" destId="{F4135173-F197-45F1-A988-F6991015BDB0}" srcOrd="1" destOrd="0" parTransId="{E48B645E-3DAB-49B3-842F-4966BACE8C8E}" sibTransId="{D18F7A33-54EF-4CD9-B22B-A014047DC8F1}"/>
    <dgm:cxn modelId="{3E425CF5-D2E2-4601-A008-ACDD1D91934B}" type="presOf" srcId="{F4135173-F197-45F1-A988-F6991015BDB0}" destId="{C53A773D-6274-4528-AF74-52F6E2528D32}" srcOrd="0" destOrd="0" presId="urn:microsoft.com/office/officeart/2005/8/layout/arrow6"/>
    <dgm:cxn modelId="{72A2FE20-0112-4B97-A65C-8F85369C43A1}" type="presParOf" srcId="{3F925590-EC9C-4A1C-A345-23A061D2D9F6}" destId="{ED7F8FE5-E282-49D3-A000-1DC66FBBA86A}" srcOrd="0" destOrd="0" presId="urn:microsoft.com/office/officeart/2005/8/layout/arrow6"/>
    <dgm:cxn modelId="{6C83BA94-8344-4E0E-8684-7C917D66FD0A}" type="presParOf" srcId="{3F925590-EC9C-4A1C-A345-23A061D2D9F6}" destId="{2E173995-59D6-4E46-9658-0B5C0892CBB9}" srcOrd="1" destOrd="0" presId="urn:microsoft.com/office/officeart/2005/8/layout/arrow6"/>
    <dgm:cxn modelId="{A4CF5965-1CB7-4448-AE74-CD2B91153628}" type="presParOf" srcId="{3F925590-EC9C-4A1C-A345-23A061D2D9F6}" destId="{C53A773D-6274-4528-AF74-52F6E2528D32}" srcOrd="2" destOrd="0" presId="urn:microsoft.com/office/officeart/2005/8/layout/arrow6"/>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5149FEE-9AFE-4E5F-96B7-47317C722600}" type="doc">
      <dgm:prSet loTypeId="urn:microsoft.com/office/officeart/2005/8/layout/radial4" loCatId="relationship" qsTypeId="urn:microsoft.com/office/officeart/2005/8/quickstyle/simple1" qsCatId="simple" csTypeId="urn:microsoft.com/office/officeart/2005/8/colors/accent0_3" csCatId="mainScheme" phldr="1"/>
      <dgm:spPr/>
      <dgm:t>
        <a:bodyPr/>
        <a:lstStyle/>
        <a:p>
          <a:endParaRPr lang="en-US"/>
        </a:p>
      </dgm:t>
    </dgm:pt>
    <dgm:pt modelId="{E46ECAFE-421B-4DFF-99EB-875D38EC67A5}">
      <dgm:prSet phldrT="[Text]"/>
      <dgm:spPr/>
      <dgm:t>
        <a:bodyPr/>
        <a:lstStyle/>
        <a:p>
          <a:r>
            <a:rPr lang="en-US" dirty="0"/>
            <a:t>Product Catalog</a:t>
          </a:r>
        </a:p>
      </dgm:t>
    </dgm:pt>
    <dgm:pt modelId="{74D61343-E129-43CE-BF96-46537B8B2509}" type="parTrans" cxnId="{DB824475-0AE1-45D4-A0A0-F684F9B1DB67}">
      <dgm:prSet/>
      <dgm:spPr/>
      <dgm:t>
        <a:bodyPr/>
        <a:lstStyle/>
        <a:p>
          <a:endParaRPr lang="en-US"/>
        </a:p>
      </dgm:t>
    </dgm:pt>
    <dgm:pt modelId="{BCA16DA0-CADA-4E31-93E5-A0BF0D4F21B1}" type="sibTrans" cxnId="{DB824475-0AE1-45D4-A0A0-F684F9B1DB67}">
      <dgm:prSet/>
      <dgm:spPr/>
      <dgm:t>
        <a:bodyPr/>
        <a:lstStyle/>
        <a:p>
          <a:endParaRPr lang="en-US"/>
        </a:p>
      </dgm:t>
    </dgm:pt>
    <dgm:pt modelId="{57152587-9D28-4599-8D25-274B9EC660AD}">
      <dgm:prSet phldrT="[Text]"/>
      <dgm:spPr/>
      <dgm:t>
        <a:bodyPr/>
        <a:lstStyle/>
        <a:p>
          <a:r>
            <a:rPr lang="en-US" dirty="0" err="1"/>
            <a:t>MacBook</a:t>
          </a:r>
          <a:endParaRPr lang="en-US" dirty="0"/>
        </a:p>
      </dgm:t>
    </dgm:pt>
    <dgm:pt modelId="{A3DD8D75-DF93-4D6A-B97F-4AD0FF317DBB}" type="parTrans" cxnId="{E6612537-0B75-47BB-ADF1-E3B2B6FA38C4}">
      <dgm:prSet/>
      <dgm:spPr/>
      <dgm:t>
        <a:bodyPr/>
        <a:lstStyle/>
        <a:p>
          <a:endParaRPr lang="en-US"/>
        </a:p>
      </dgm:t>
    </dgm:pt>
    <dgm:pt modelId="{8293EFBA-92F8-4626-B849-D645B3B77670}" type="sibTrans" cxnId="{E6612537-0B75-47BB-ADF1-E3B2B6FA38C4}">
      <dgm:prSet/>
      <dgm:spPr/>
      <dgm:t>
        <a:bodyPr/>
        <a:lstStyle/>
        <a:p>
          <a:endParaRPr lang="en-US"/>
        </a:p>
      </dgm:t>
    </dgm:pt>
    <dgm:pt modelId="{DF43C596-5F48-4973-AFDF-6BCE3A74318D}">
      <dgm:prSet phldrT="[Text]"/>
      <dgm:spPr/>
      <dgm:t>
        <a:bodyPr/>
        <a:lstStyle/>
        <a:p>
          <a:r>
            <a:rPr lang="en-US" dirty="0"/>
            <a:t>HP Laptop</a:t>
          </a:r>
        </a:p>
      </dgm:t>
    </dgm:pt>
    <dgm:pt modelId="{27BE9FC9-F5F2-41D0-88D7-87E22AAF607A}" type="parTrans" cxnId="{2D9CB3EF-405B-4852-8020-615467DA23B6}">
      <dgm:prSet/>
      <dgm:spPr/>
      <dgm:t>
        <a:bodyPr/>
        <a:lstStyle/>
        <a:p>
          <a:endParaRPr lang="en-US"/>
        </a:p>
      </dgm:t>
    </dgm:pt>
    <dgm:pt modelId="{F07B5723-1590-41CA-B5BB-7C8349CB28DE}" type="sibTrans" cxnId="{2D9CB3EF-405B-4852-8020-615467DA23B6}">
      <dgm:prSet/>
      <dgm:spPr/>
      <dgm:t>
        <a:bodyPr/>
        <a:lstStyle/>
        <a:p>
          <a:endParaRPr lang="en-US"/>
        </a:p>
      </dgm:t>
    </dgm:pt>
    <dgm:pt modelId="{82897B64-C7A5-4CC2-8346-C8B1FD32DDA5}">
      <dgm:prSet phldrT="[Text]"/>
      <dgm:spPr/>
      <dgm:t>
        <a:bodyPr/>
        <a:lstStyle/>
        <a:p>
          <a:r>
            <a:rPr lang="en-US" dirty="0"/>
            <a:t>Toshiba 101</a:t>
          </a:r>
        </a:p>
      </dgm:t>
    </dgm:pt>
    <dgm:pt modelId="{219B5827-2F93-4E47-9145-0647F6D5FDA8}" type="parTrans" cxnId="{CEEB4649-553B-47CC-8A3E-5743DED8008A}">
      <dgm:prSet/>
      <dgm:spPr/>
      <dgm:t>
        <a:bodyPr/>
        <a:lstStyle/>
        <a:p>
          <a:endParaRPr lang="en-US"/>
        </a:p>
      </dgm:t>
    </dgm:pt>
    <dgm:pt modelId="{936EB76E-BAAE-4A0A-95BE-DB24F01F6BB8}" type="sibTrans" cxnId="{CEEB4649-553B-47CC-8A3E-5743DED8008A}">
      <dgm:prSet/>
      <dgm:spPr/>
      <dgm:t>
        <a:bodyPr/>
        <a:lstStyle/>
        <a:p>
          <a:endParaRPr lang="en-US"/>
        </a:p>
      </dgm:t>
    </dgm:pt>
    <dgm:pt modelId="{170D799E-1D87-4AD9-8B5F-71F2D3D78C68}" type="pres">
      <dgm:prSet presAssocID="{35149FEE-9AFE-4E5F-96B7-47317C722600}" presName="cycle" presStyleCnt="0">
        <dgm:presLayoutVars>
          <dgm:chMax val="1"/>
          <dgm:dir/>
          <dgm:animLvl val="ctr"/>
          <dgm:resizeHandles val="exact"/>
        </dgm:presLayoutVars>
      </dgm:prSet>
      <dgm:spPr/>
    </dgm:pt>
    <dgm:pt modelId="{865FDB78-9E57-4539-8C0C-EC0541B7F827}" type="pres">
      <dgm:prSet presAssocID="{E46ECAFE-421B-4DFF-99EB-875D38EC67A5}" presName="centerShape" presStyleLbl="node0" presStyleIdx="0" presStyleCnt="1"/>
      <dgm:spPr/>
    </dgm:pt>
    <dgm:pt modelId="{8652C81E-8F62-4100-BBC5-B6309F0B2535}" type="pres">
      <dgm:prSet presAssocID="{A3DD8D75-DF93-4D6A-B97F-4AD0FF317DBB}" presName="parTrans" presStyleLbl="bgSibTrans2D1" presStyleIdx="0" presStyleCnt="3"/>
      <dgm:spPr/>
    </dgm:pt>
    <dgm:pt modelId="{66D28D47-557F-4944-84E1-B0703095E4B7}" type="pres">
      <dgm:prSet presAssocID="{57152587-9D28-4599-8D25-274B9EC660AD}" presName="node" presStyleLbl="node1" presStyleIdx="0" presStyleCnt="3">
        <dgm:presLayoutVars>
          <dgm:bulletEnabled val="1"/>
        </dgm:presLayoutVars>
      </dgm:prSet>
      <dgm:spPr/>
    </dgm:pt>
    <dgm:pt modelId="{6E394BD4-8086-4070-8FD4-1DA4DE8D4E31}" type="pres">
      <dgm:prSet presAssocID="{27BE9FC9-F5F2-41D0-88D7-87E22AAF607A}" presName="parTrans" presStyleLbl="bgSibTrans2D1" presStyleIdx="1" presStyleCnt="3"/>
      <dgm:spPr/>
    </dgm:pt>
    <dgm:pt modelId="{16875F09-CE1C-4C70-9FB1-1D56981833D2}" type="pres">
      <dgm:prSet presAssocID="{DF43C596-5F48-4973-AFDF-6BCE3A74318D}" presName="node" presStyleLbl="node1" presStyleIdx="1" presStyleCnt="3">
        <dgm:presLayoutVars>
          <dgm:bulletEnabled val="1"/>
        </dgm:presLayoutVars>
      </dgm:prSet>
      <dgm:spPr/>
    </dgm:pt>
    <dgm:pt modelId="{033734FC-DEA8-4CAE-8359-3C19073A52C2}" type="pres">
      <dgm:prSet presAssocID="{219B5827-2F93-4E47-9145-0647F6D5FDA8}" presName="parTrans" presStyleLbl="bgSibTrans2D1" presStyleIdx="2" presStyleCnt="3"/>
      <dgm:spPr/>
    </dgm:pt>
    <dgm:pt modelId="{CF6622B6-205A-4488-9951-F73F52A42923}" type="pres">
      <dgm:prSet presAssocID="{82897B64-C7A5-4CC2-8346-C8B1FD32DDA5}" presName="node" presStyleLbl="node1" presStyleIdx="2" presStyleCnt="3">
        <dgm:presLayoutVars>
          <dgm:bulletEnabled val="1"/>
        </dgm:presLayoutVars>
      </dgm:prSet>
      <dgm:spPr/>
    </dgm:pt>
  </dgm:ptLst>
  <dgm:cxnLst>
    <dgm:cxn modelId="{7EEB272F-9F24-4E00-B93D-B33B24DAAA8B}" type="presOf" srcId="{57152587-9D28-4599-8D25-274B9EC660AD}" destId="{66D28D47-557F-4944-84E1-B0703095E4B7}" srcOrd="0" destOrd="0" presId="urn:microsoft.com/office/officeart/2005/8/layout/radial4"/>
    <dgm:cxn modelId="{95A59A2F-A079-4147-BE35-A7909151EA1F}" type="presOf" srcId="{27BE9FC9-F5F2-41D0-88D7-87E22AAF607A}" destId="{6E394BD4-8086-4070-8FD4-1DA4DE8D4E31}" srcOrd="0" destOrd="0" presId="urn:microsoft.com/office/officeart/2005/8/layout/radial4"/>
    <dgm:cxn modelId="{E6612537-0B75-47BB-ADF1-E3B2B6FA38C4}" srcId="{E46ECAFE-421B-4DFF-99EB-875D38EC67A5}" destId="{57152587-9D28-4599-8D25-274B9EC660AD}" srcOrd="0" destOrd="0" parTransId="{A3DD8D75-DF93-4D6A-B97F-4AD0FF317DBB}" sibTransId="{8293EFBA-92F8-4626-B849-D645B3B77670}"/>
    <dgm:cxn modelId="{CEEB4649-553B-47CC-8A3E-5743DED8008A}" srcId="{E46ECAFE-421B-4DFF-99EB-875D38EC67A5}" destId="{82897B64-C7A5-4CC2-8346-C8B1FD32DDA5}" srcOrd="2" destOrd="0" parTransId="{219B5827-2F93-4E47-9145-0647F6D5FDA8}" sibTransId="{936EB76E-BAAE-4A0A-95BE-DB24F01F6BB8}"/>
    <dgm:cxn modelId="{0943D769-1B3F-49CA-972E-51AB076A32FB}" type="presOf" srcId="{82897B64-C7A5-4CC2-8346-C8B1FD32DDA5}" destId="{CF6622B6-205A-4488-9951-F73F52A42923}" srcOrd="0" destOrd="0" presId="urn:microsoft.com/office/officeart/2005/8/layout/radial4"/>
    <dgm:cxn modelId="{8CB3686F-838A-48E3-B3BF-721C43C9208E}" type="presOf" srcId="{E46ECAFE-421B-4DFF-99EB-875D38EC67A5}" destId="{865FDB78-9E57-4539-8C0C-EC0541B7F827}" srcOrd="0" destOrd="0" presId="urn:microsoft.com/office/officeart/2005/8/layout/radial4"/>
    <dgm:cxn modelId="{367E4571-152F-4294-A6C9-7628D682BB8E}" type="presOf" srcId="{DF43C596-5F48-4973-AFDF-6BCE3A74318D}" destId="{16875F09-CE1C-4C70-9FB1-1D56981833D2}" srcOrd="0" destOrd="0" presId="urn:microsoft.com/office/officeart/2005/8/layout/radial4"/>
    <dgm:cxn modelId="{DB824475-0AE1-45D4-A0A0-F684F9B1DB67}" srcId="{35149FEE-9AFE-4E5F-96B7-47317C722600}" destId="{E46ECAFE-421B-4DFF-99EB-875D38EC67A5}" srcOrd="0" destOrd="0" parTransId="{74D61343-E129-43CE-BF96-46537B8B2509}" sibTransId="{BCA16DA0-CADA-4E31-93E5-A0BF0D4F21B1}"/>
    <dgm:cxn modelId="{0DAB0888-D29D-4B2F-86FE-EE2576714C02}" type="presOf" srcId="{219B5827-2F93-4E47-9145-0647F6D5FDA8}" destId="{033734FC-DEA8-4CAE-8359-3C19073A52C2}" srcOrd="0" destOrd="0" presId="urn:microsoft.com/office/officeart/2005/8/layout/radial4"/>
    <dgm:cxn modelId="{30DFECB1-7CFF-4AEE-BB9A-B9815A8F299E}" type="presOf" srcId="{A3DD8D75-DF93-4D6A-B97F-4AD0FF317DBB}" destId="{8652C81E-8F62-4100-BBC5-B6309F0B2535}" srcOrd="0" destOrd="0" presId="urn:microsoft.com/office/officeart/2005/8/layout/radial4"/>
    <dgm:cxn modelId="{6C5CF4C8-7388-4560-B87C-4EFBBEBC4744}" type="presOf" srcId="{35149FEE-9AFE-4E5F-96B7-47317C722600}" destId="{170D799E-1D87-4AD9-8B5F-71F2D3D78C68}" srcOrd="0" destOrd="0" presId="urn:microsoft.com/office/officeart/2005/8/layout/radial4"/>
    <dgm:cxn modelId="{2D9CB3EF-405B-4852-8020-615467DA23B6}" srcId="{E46ECAFE-421B-4DFF-99EB-875D38EC67A5}" destId="{DF43C596-5F48-4973-AFDF-6BCE3A74318D}" srcOrd="1" destOrd="0" parTransId="{27BE9FC9-F5F2-41D0-88D7-87E22AAF607A}" sibTransId="{F07B5723-1590-41CA-B5BB-7C8349CB28DE}"/>
    <dgm:cxn modelId="{BAEA4357-2E51-4835-97DB-14D9D98F2C3E}" type="presParOf" srcId="{170D799E-1D87-4AD9-8B5F-71F2D3D78C68}" destId="{865FDB78-9E57-4539-8C0C-EC0541B7F827}" srcOrd="0" destOrd="0" presId="urn:microsoft.com/office/officeart/2005/8/layout/radial4"/>
    <dgm:cxn modelId="{9E8D0470-2968-44AE-8480-F95F002F27C4}" type="presParOf" srcId="{170D799E-1D87-4AD9-8B5F-71F2D3D78C68}" destId="{8652C81E-8F62-4100-BBC5-B6309F0B2535}" srcOrd="1" destOrd="0" presId="urn:microsoft.com/office/officeart/2005/8/layout/radial4"/>
    <dgm:cxn modelId="{07D9B18E-F28E-4C55-A3C1-D2A78519FBE4}" type="presParOf" srcId="{170D799E-1D87-4AD9-8B5F-71F2D3D78C68}" destId="{66D28D47-557F-4944-84E1-B0703095E4B7}" srcOrd="2" destOrd="0" presId="urn:microsoft.com/office/officeart/2005/8/layout/radial4"/>
    <dgm:cxn modelId="{44CD9EA4-5562-4BF9-887E-9CB149C549D3}" type="presParOf" srcId="{170D799E-1D87-4AD9-8B5F-71F2D3D78C68}" destId="{6E394BD4-8086-4070-8FD4-1DA4DE8D4E31}" srcOrd="3" destOrd="0" presId="urn:microsoft.com/office/officeart/2005/8/layout/radial4"/>
    <dgm:cxn modelId="{37AE1988-2341-40C7-AAD1-D3F8BD19D58E}" type="presParOf" srcId="{170D799E-1D87-4AD9-8B5F-71F2D3D78C68}" destId="{16875F09-CE1C-4C70-9FB1-1D56981833D2}" srcOrd="4" destOrd="0" presId="urn:microsoft.com/office/officeart/2005/8/layout/radial4"/>
    <dgm:cxn modelId="{5840432A-C3C7-4FA4-947B-5980514B4190}" type="presParOf" srcId="{170D799E-1D87-4AD9-8B5F-71F2D3D78C68}" destId="{033734FC-DEA8-4CAE-8359-3C19073A52C2}" srcOrd="5" destOrd="0" presId="urn:microsoft.com/office/officeart/2005/8/layout/radial4"/>
    <dgm:cxn modelId="{B2D17A71-B32C-4D67-A571-24AA0F800CFE}" type="presParOf" srcId="{170D799E-1D87-4AD9-8B5F-71F2D3D78C68}" destId="{CF6622B6-205A-4488-9951-F73F52A42923}" srcOrd="6" destOrd="0" presId="urn:microsoft.com/office/officeart/2005/8/layout/radial4"/>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BDE7FCB3-DDB5-4AB7-94D9-8ECD93087FD6}">
      <dgm:prSet phldrT="[Text]"/>
      <dgm:spPr/>
      <dgm:t>
        <a:bodyPr/>
        <a:lstStyle/>
        <a:p>
          <a:r>
            <a:rPr lang="en-US" dirty="0"/>
            <a:t>Visit</a:t>
          </a:r>
        </a:p>
        <a:p>
          <a:r>
            <a:rPr lang="en-US" dirty="0"/>
            <a:t>2008</a:t>
          </a:r>
        </a:p>
      </dgm:t>
    </dgm:pt>
    <dgm:pt modelId="{55C3342B-427B-489D-ABEC-9EF11B3403EE}" type="parTrans" cxnId="{FE03186A-FA6B-4CD6-A9F6-D092BBF1E6A6}">
      <dgm:prSet/>
      <dgm:spPr/>
      <dgm:t>
        <a:bodyPr/>
        <a:lstStyle/>
        <a:p>
          <a:endParaRPr lang="en-US"/>
        </a:p>
      </dgm:t>
    </dgm:pt>
    <dgm:pt modelId="{87CA02F3-7FF3-403B-A174-354DD8E4349C}" type="sibTrans" cxnId="{FE03186A-FA6B-4CD6-A9F6-D092BBF1E6A6}">
      <dgm:prSet/>
      <dgm:spPr/>
      <dgm:t>
        <a:bodyPr/>
        <a:lstStyle/>
        <a:p>
          <a:endParaRPr lang="en-US"/>
        </a:p>
      </dgm:t>
    </dgm:pt>
    <dgm:pt modelId="{9789F0AA-2110-4C1B-83A9-E766399CEE5D}">
      <dgm:prSet phldrT="[Text]"/>
      <dgm:spPr/>
      <dgm:t>
        <a:bodyPr/>
        <a:lstStyle/>
        <a:p>
          <a:r>
            <a:rPr lang="en-US" dirty="0"/>
            <a:t>Visit</a:t>
          </a:r>
        </a:p>
        <a:p>
          <a:r>
            <a:rPr lang="en-US" dirty="0"/>
            <a:t>2009</a:t>
          </a:r>
        </a:p>
      </dgm:t>
    </dgm:pt>
    <dgm:pt modelId="{404F6974-561E-4FD4-9AB1-490C80CFBEF0}" type="parTrans" cxnId="{72091150-0662-4C4B-B5B7-15B7C20F6A4D}">
      <dgm:prSet/>
      <dgm:spPr/>
      <dgm:t>
        <a:bodyPr/>
        <a:lstStyle/>
        <a:p>
          <a:endParaRPr lang="en-US"/>
        </a:p>
      </dgm:t>
    </dgm:pt>
    <dgm:pt modelId="{D63B01DE-2FB5-473F-84A3-5AED37C4C8CC}" type="sibTrans" cxnId="{72091150-0662-4C4B-B5B7-15B7C20F6A4D}">
      <dgm:prSet/>
      <dgm:spPr/>
      <dgm:t>
        <a:bodyPr/>
        <a:lstStyle/>
        <a:p>
          <a:endParaRPr lang="en-US"/>
        </a:p>
      </dgm:t>
    </dgm:pt>
    <dgm:pt modelId="{D869B4B7-72B1-4BF2-9BF0-4449D002EC58}">
      <dgm:prSet phldrT="[Text]"/>
      <dgm:spPr/>
      <dgm:t>
        <a:bodyPr/>
        <a:lstStyle/>
        <a:p>
          <a:r>
            <a:rPr lang="en-US" dirty="0"/>
            <a:t>Visit 2011A</a:t>
          </a:r>
        </a:p>
      </dgm:t>
    </dgm:pt>
    <dgm:pt modelId="{BEB35F3D-1C5E-4AE5-B86A-F0A4975B9C34}" type="parTrans" cxnId="{6F075F6D-E446-46A2-B1F1-D11DB523AF0F}">
      <dgm:prSet/>
      <dgm:spPr/>
      <dgm:t>
        <a:bodyPr/>
        <a:lstStyle/>
        <a:p>
          <a:endParaRPr lang="en-US"/>
        </a:p>
      </dgm:t>
    </dgm:pt>
    <dgm:pt modelId="{547650F2-6CD3-441E-A800-C99540E4A0BD}" type="sibTrans" cxnId="{6F075F6D-E446-46A2-B1F1-D11DB523AF0F}">
      <dgm:prSet/>
      <dgm:spPr/>
      <dgm:t>
        <a:bodyPr/>
        <a:lstStyle/>
        <a:p>
          <a:endParaRPr lang="en-US"/>
        </a:p>
      </dgm:t>
    </dgm:pt>
    <dgm:pt modelId="{9F757BFF-6961-47D6-BD09-660BDBF81A16}">
      <dgm:prSet phldrT="[Text]"/>
      <dgm:spPr/>
      <dgm:t>
        <a:bodyPr/>
        <a:lstStyle/>
        <a:p>
          <a:r>
            <a:rPr lang="en-US" dirty="0"/>
            <a:t>Visit</a:t>
          </a:r>
        </a:p>
        <a:p>
          <a:r>
            <a:rPr lang="en-US" dirty="0"/>
            <a:t>2011B</a:t>
          </a:r>
        </a:p>
      </dgm:t>
    </dgm:pt>
    <dgm:pt modelId="{5BACFC9E-0918-40F5-A468-5927D69507E2}" type="parTrans" cxnId="{3F9A6D64-060D-4981-95C3-3183ADE0126C}">
      <dgm:prSet/>
      <dgm:spPr/>
      <dgm:t>
        <a:bodyPr/>
        <a:lstStyle/>
        <a:p>
          <a:endParaRPr lang="en-US"/>
        </a:p>
      </dgm:t>
    </dgm:pt>
    <dgm:pt modelId="{FB6D2C75-CC67-45EF-AE28-FF36E962FA7C}" type="sibTrans" cxnId="{3F9A6D64-060D-4981-95C3-3183ADE0126C}">
      <dgm:prSet/>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 modelId="{F7268CEA-5AF2-4EC2-B326-E04EA15609EC}" type="pres">
      <dgm:prSet presAssocID="{BDE7FCB3-DDB5-4AB7-94D9-8ECD93087FD6}" presName="Name5" presStyleLbl="vennNode1" presStyleIdx="0" presStyleCnt="4">
        <dgm:presLayoutVars>
          <dgm:bulletEnabled val="1"/>
        </dgm:presLayoutVars>
      </dgm:prSet>
      <dgm:spPr/>
    </dgm:pt>
    <dgm:pt modelId="{10F696B0-3E19-49BF-BD18-D89F7BCF298A}" type="pres">
      <dgm:prSet presAssocID="{87CA02F3-7FF3-403B-A174-354DD8E4349C}" presName="space" presStyleCnt="0"/>
      <dgm:spPr/>
    </dgm:pt>
    <dgm:pt modelId="{12EC84E8-A41D-48B9-8D22-8F96F0174488}" type="pres">
      <dgm:prSet presAssocID="{9789F0AA-2110-4C1B-83A9-E766399CEE5D}" presName="Name5" presStyleLbl="vennNode1" presStyleIdx="1" presStyleCnt="4">
        <dgm:presLayoutVars>
          <dgm:bulletEnabled val="1"/>
        </dgm:presLayoutVars>
      </dgm:prSet>
      <dgm:spPr/>
    </dgm:pt>
    <dgm:pt modelId="{1DC6B20A-E42D-4922-82CB-0D31763CF4E5}" type="pres">
      <dgm:prSet presAssocID="{D63B01DE-2FB5-473F-84A3-5AED37C4C8CC}" presName="space" presStyleCnt="0"/>
      <dgm:spPr/>
    </dgm:pt>
    <dgm:pt modelId="{16E21AF2-20BE-42BF-AFA2-8626580581AC}" type="pres">
      <dgm:prSet presAssocID="{D869B4B7-72B1-4BF2-9BF0-4449D002EC58}" presName="Name5" presStyleLbl="vennNode1" presStyleIdx="2" presStyleCnt="4">
        <dgm:presLayoutVars>
          <dgm:bulletEnabled val="1"/>
        </dgm:presLayoutVars>
      </dgm:prSet>
      <dgm:spPr/>
    </dgm:pt>
    <dgm:pt modelId="{F8B77BBA-DA8B-4456-A3D6-AF8ECF7D36C7}" type="pres">
      <dgm:prSet presAssocID="{547650F2-6CD3-441E-A800-C99540E4A0BD}" presName="space" presStyleCnt="0"/>
      <dgm:spPr/>
    </dgm:pt>
    <dgm:pt modelId="{92C80DC7-8E3C-47B3-AF20-E722C851B2CA}" type="pres">
      <dgm:prSet presAssocID="{9F757BFF-6961-47D6-BD09-660BDBF81A16}" presName="Name5" presStyleLbl="vennNode1" presStyleIdx="3" presStyleCnt="4">
        <dgm:presLayoutVars>
          <dgm:bulletEnabled val="1"/>
        </dgm:presLayoutVars>
      </dgm:prSet>
      <dgm:spPr/>
    </dgm:pt>
  </dgm:ptLst>
  <dgm:cxnLst>
    <dgm:cxn modelId="{937B3822-23A9-49BA-9845-5B275B4FC8DD}" type="presOf" srcId="{9789F0AA-2110-4C1B-83A9-E766399CEE5D}" destId="{12EC84E8-A41D-48B9-8D22-8F96F0174488}" srcOrd="0" destOrd="0" presId="urn:microsoft.com/office/officeart/2005/8/layout/venn3"/>
    <dgm:cxn modelId="{3BC2383D-6191-4649-9CB7-5EFFF51DE0D1}" type="presOf" srcId="{BDE7FCB3-DDB5-4AB7-94D9-8ECD93087FD6}" destId="{F7268CEA-5AF2-4EC2-B326-E04EA15609EC}" srcOrd="0" destOrd="0" presId="urn:microsoft.com/office/officeart/2005/8/layout/venn3"/>
    <dgm:cxn modelId="{3F9A6D64-060D-4981-95C3-3183ADE0126C}" srcId="{31964317-B2AB-4100-9268-F33ADBE79BE2}" destId="{9F757BFF-6961-47D6-BD09-660BDBF81A16}" srcOrd="3" destOrd="0" parTransId="{5BACFC9E-0918-40F5-A468-5927D69507E2}" sibTransId="{FB6D2C75-CC67-45EF-AE28-FF36E962FA7C}"/>
    <dgm:cxn modelId="{FE03186A-FA6B-4CD6-A9F6-D092BBF1E6A6}" srcId="{31964317-B2AB-4100-9268-F33ADBE79BE2}" destId="{BDE7FCB3-DDB5-4AB7-94D9-8ECD93087FD6}" srcOrd="0" destOrd="0" parTransId="{55C3342B-427B-489D-ABEC-9EF11B3403EE}" sibTransId="{87CA02F3-7FF3-403B-A174-354DD8E4349C}"/>
    <dgm:cxn modelId="{4DBFEB6B-17EA-48C7-8422-5576919565D0}" type="presOf" srcId="{D869B4B7-72B1-4BF2-9BF0-4449D002EC58}" destId="{16E21AF2-20BE-42BF-AFA2-8626580581AC}" srcOrd="0" destOrd="0" presId="urn:microsoft.com/office/officeart/2005/8/layout/venn3"/>
    <dgm:cxn modelId="{6F075F6D-E446-46A2-B1F1-D11DB523AF0F}" srcId="{31964317-B2AB-4100-9268-F33ADBE79BE2}" destId="{D869B4B7-72B1-4BF2-9BF0-4449D002EC58}" srcOrd="2" destOrd="0" parTransId="{BEB35F3D-1C5E-4AE5-B86A-F0A4975B9C34}" sibTransId="{547650F2-6CD3-441E-A800-C99540E4A0BD}"/>
    <dgm:cxn modelId="{F3D5A66E-24FF-461F-A633-8AED83817F4B}" type="presOf" srcId="{9F757BFF-6961-47D6-BD09-660BDBF81A16}" destId="{92C80DC7-8E3C-47B3-AF20-E722C851B2CA}" srcOrd="0" destOrd="0" presId="urn:microsoft.com/office/officeart/2005/8/layout/venn3"/>
    <dgm:cxn modelId="{72091150-0662-4C4B-B5B7-15B7C20F6A4D}" srcId="{31964317-B2AB-4100-9268-F33ADBE79BE2}" destId="{9789F0AA-2110-4C1B-83A9-E766399CEE5D}" srcOrd="1" destOrd="0" parTransId="{404F6974-561E-4FD4-9AB1-490C80CFBEF0}" sibTransId="{D63B01DE-2FB5-473F-84A3-5AED37C4C8CC}"/>
    <dgm:cxn modelId="{219B88C0-9963-4127-86CE-4C1C9F086613}" type="presOf" srcId="{31964317-B2AB-4100-9268-F33ADBE79BE2}" destId="{DB6F4E0E-CCED-43E7-8F20-0C1C7A661D9A}" srcOrd="0" destOrd="0" presId="urn:microsoft.com/office/officeart/2005/8/layout/venn3"/>
    <dgm:cxn modelId="{DB70A169-7058-4018-929E-3A31E0F56084}" type="presParOf" srcId="{DB6F4E0E-CCED-43E7-8F20-0C1C7A661D9A}" destId="{F7268CEA-5AF2-4EC2-B326-E04EA15609EC}" srcOrd="0" destOrd="0" presId="urn:microsoft.com/office/officeart/2005/8/layout/venn3"/>
    <dgm:cxn modelId="{7ED193B3-830C-45B6-85A1-ABEEE5B36769}" type="presParOf" srcId="{DB6F4E0E-CCED-43E7-8F20-0C1C7A661D9A}" destId="{10F696B0-3E19-49BF-BD18-D89F7BCF298A}" srcOrd="1" destOrd="0" presId="urn:microsoft.com/office/officeart/2005/8/layout/venn3"/>
    <dgm:cxn modelId="{242D0236-99C2-42D0-93E9-733438BBBD93}" type="presParOf" srcId="{DB6F4E0E-CCED-43E7-8F20-0C1C7A661D9A}" destId="{12EC84E8-A41D-48B9-8D22-8F96F0174488}" srcOrd="2" destOrd="0" presId="urn:microsoft.com/office/officeart/2005/8/layout/venn3"/>
    <dgm:cxn modelId="{C7B8C055-B13A-4158-9071-23513CBA2F6F}" type="presParOf" srcId="{DB6F4E0E-CCED-43E7-8F20-0C1C7A661D9A}" destId="{1DC6B20A-E42D-4922-82CB-0D31763CF4E5}" srcOrd="3" destOrd="0" presId="urn:microsoft.com/office/officeart/2005/8/layout/venn3"/>
    <dgm:cxn modelId="{C915575F-35AE-4EC0-9A85-C3261E57D761}" type="presParOf" srcId="{DB6F4E0E-CCED-43E7-8F20-0C1C7A661D9A}" destId="{16E21AF2-20BE-42BF-AFA2-8626580581AC}" srcOrd="4" destOrd="0" presId="urn:microsoft.com/office/officeart/2005/8/layout/venn3"/>
    <dgm:cxn modelId="{058C30A2-F9B6-4134-9E63-3A1421A08212}" type="presParOf" srcId="{DB6F4E0E-CCED-43E7-8F20-0C1C7A661D9A}" destId="{F8B77BBA-DA8B-4456-A3D6-AF8ECF7D36C7}" srcOrd="5" destOrd="0" presId="urn:microsoft.com/office/officeart/2005/8/layout/venn3"/>
    <dgm:cxn modelId="{FADA5F60-F032-43E6-A424-2D56523F7171}" type="presParOf" srcId="{DB6F4E0E-CCED-43E7-8F20-0C1C7A661D9A}" destId="{92C80DC7-8E3C-47B3-AF20-E722C851B2CA}" srcOrd="6"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BDE7FCB3-DDB5-4AB7-94D9-8ECD93087FD6}">
      <dgm:prSet phldrT="[Text]"/>
      <dgm:spPr/>
      <dgm:t>
        <a:bodyPr/>
        <a:lstStyle/>
        <a:p>
          <a:r>
            <a:rPr lang="en-US" dirty="0"/>
            <a:t>Visit</a:t>
          </a:r>
        </a:p>
        <a:p>
          <a:r>
            <a:rPr lang="en-US" dirty="0"/>
            <a:t>2010A</a:t>
          </a:r>
        </a:p>
      </dgm:t>
    </dgm:pt>
    <dgm:pt modelId="{55C3342B-427B-489D-ABEC-9EF11B3403EE}" type="parTrans" cxnId="{FE03186A-FA6B-4CD6-A9F6-D092BBF1E6A6}">
      <dgm:prSet/>
      <dgm:spPr/>
      <dgm:t>
        <a:bodyPr/>
        <a:lstStyle/>
        <a:p>
          <a:endParaRPr lang="en-US"/>
        </a:p>
      </dgm:t>
    </dgm:pt>
    <dgm:pt modelId="{87CA02F3-7FF3-403B-A174-354DD8E4349C}" type="sibTrans" cxnId="{FE03186A-FA6B-4CD6-A9F6-D092BBF1E6A6}">
      <dgm:prSet/>
      <dgm:spPr/>
      <dgm:t>
        <a:bodyPr/>
        <a:lstStyle/>
        <a:p>
          <a:endParaRPr lang="en-US"/>
        </a:p>
      </dgm:t>
    </dgm:pt>
    <dgm:pt modelId="{9789F0AA-2110-4C1B-83A9-E766399CEE5D}">
      <dgm:prSet phldrT="[Text]"/>
      <dgm:spPr/>
      <dgm:t>
        <a:bodyPr/>
        <a:lstStyle/>
        <a:p>
          <a:r>
            <a:rPr lang="en-US" dirty="0"/>
            <a:t>Visit</a:t>
          </a:r>
        </a:p>
        <a:p>
          <a:r>
            <a:rPr lang="en-US" dirty="0"/>
            <a:t>2010B</a:t>
          </a:r>
        </a:p>
      </dgm:t>
    </dgm:pt>
    <dgm:pt modelId="{404F6974-561E-4FD4-9AB1-490C80CFBEF0}" type="parTrans" cxnId="{72091150-0662-4C4B-B5B7-15B7C20F6A4D}">
      <dgm:prSet/>
      <dgm:spPr/>
      <dgm:t>
        <a:bodyPr/>
        <a:lstStyle/>
        <a:p>
          <a:endParaRPr lang="en-US"/>
        </a:p>
      </dgm:t>
    </dgm:pt>
    <dgm:pt modelId="{D63B01DE-2FB5-473F-84A3-5AED37C4C8CC}" type="sibTrans" cxnId="{72091150-0662-4C4B-B5B7-15B7C20F6A4D}">
      <dgm:prSet/>
      <dgm:spPr/>
      <dgm:t>
        <a:bodyPr/>
        <a:lstStyle/>
        <a:p>
          <a:endParaRPr lang="en-US"/>
        </a:p>
      </dgm:t>
    </dgm:pt>
    <dgm:pt modelId="{D869B4B7-72B1-4BF2-9BF0-4449D002EC58}">
      <dgm:prSet phldrT="[Text]"/>
      <dgm:spPr/>
      <dgm:t>
        <a:bodyPr/>
        <a:lstStyle/>
        <a:p>
          <a:r>
            <a:rPr lang="en-US" dirty="0"/>
            <a:t>Visit 2011</a:t>
          </a:r>
        </a:p>
      </dgm:t>
    </dgm:pt>
    <dgm:pt modelId="{BEB35F3D-1C5E-4AE5-B86A-F0A4975B9C34}" type="parTrans" cxnId="{6F075F6D-E446-46A2-B1F1-D11DB523AF0F}">
      <dgm:prSet/>
      <dgm:spPr/>
      <dgm:t>
        <a:bodyPr/>
        <a:lstStyle/>
        <a:p>
          <a:endParaRPr lang="en-US"/>
        </a:p>
      </dgm:t>
    </dgm:pt>
    <dgm:pt modelId="{547650F2-6CD3-441E-A800-C99540E4A0BD}" type="sibTrans" cxnId="{6F075F6D-E446-46A2-B1F1-D11DB523AF0F}">
      <dgm:prSet/>
      <dgm:spPr/>
      <dgm:t>
        <a:bodyPr/>
        <a:lstStyle/>
        <a:p>
          <a:endParaRPr lang="en-US"/>
        </a:p>
      </dgm:t>
    </dgm:pt>
    <dgm:pt modelId="{9F757BFF-6961-47D6-BD09-660BDBF81A16}">
      <dgm:prSet phldrT="[Text]"/>
      <dgm:spPr/>
      <dgm:t>
        <a:bodyPr/>
        <a:lstStyle/>
        <a:p>
          <a:r>
            <a:rPr lang="en-US" dirty="0"/>
            <a:t>Visit</a:t>
          </a:r>
        </a:p>
        <a:p>
          <a:r>
            <a:rPr lang="en-US" dirty="0"/>
            <a:t>2012</a:t>
          </a:r>
        </a:p>
      </dgm:t>
    </dgm:pt>
    <dgm:pt modelId="{5BACFC9E-0918-40F5-A468-5927D69507E2}" type="parTrans" cxnId="{3F9A6D64-060D-4981-95C3-3183ADE0126C}">
      <dgm:prSet/>
      <dgm:spPr/>
      <dgm:t>
        <a:bodyPr/>
        <a:lstStyle/>
        <a:p>
          <a:endParaRPr lang="en-US"/>
        </a:p>
      </dgm:t>
    </dgm:pt>
    <dgm:pt modelId="{FB6D2C75-CC67-45EF-AE28-FF36E962FA7C}" type="sibTrans" cxnId="{3F9A6D64-060D-4981-95C3-3183ADE0126C}">
      <dgm:prSet/>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 modelId="{F7268CEA-5AF2-4EC2-B326-E04EA15609EC}" type="pres">
      <dgm:prSet presAssocID="{BDE7FCB3-DDB5-4AB7-94D9-8ECD93087FD6}" presName="Name5" presStyleLbl="vennNode1" presStyleIdx="0" presStyleCnt="4">
        <dgm:presLayoutVars>
          <dgm:bulletEnabled val="1"/>
        </dgm:presLayoutVars>
      </dgm:prSet>
      <dgm:spPr/>
    </dgm:pt>
    <dgm:pt modelId="{10F696B0-3E19-49BF-BD18-D89F7BCF298A}" type="pres">
      <dgm:prSet presAssocID="{87CA02F3-7FF3-403B-A174-354DD8E4349C}" presName="space" presStyleCnt="0"/>
      <dgm:spPr/>
    </dgm:pt>
    <dgm:pt modelId="{12EC84E8-A41D-48B9-8D22-8F96F0174488}" type="pres">
      <dgm:prSet presAssocID="{9789F0AA-2110-4C1B-83A9-E766399CEE5D}" presName="Name5" presStyleLbl="vennNode1" presStyleIdx="1" presStyleCnt="4">
        <dgm:presLayoutVars>
          <dgm:bulletEnabled val="1"/>
        </dgm:presLayoutVars>
      </dgm:prSet>
      <dgm:spPr/>
    </dgm:pt>
    <dgm:pt modelId="{1DC6B20A-E42D-4922-82CB-0D31763CF4E5}" type="pres">
      <dgm:prSet presAssocID="{D63B01DE-2FB5-473F-84A3-5AED37C4C8CC}" presName="space" presStyleCnt="0"/>
      <dgm:spPr/>
    </dgm:pt>
    <dgm:pt modelId="{16E21AF2-20BE-42BF-AFA2-8626580581AC}" type="pres">
      <dgm:prSet presAssocID="{D869B4B7-72B1-4BF2-9BF0-4449D002EC58}" presName="Name5" presStyleLbl="vennNode1" presStyleIdx="2" presStyleCnt="4">
        <dgm:presLayoutVars>
          <dgm:bulletEnabled val="1"/>
        </dgm:presLayoutVars>
      </dgm:prSet>
      <dgm:spPr/>
    </dgm:pt>
    <dgm:pt modelId="{F8B77BBA-DA8B-4456-A3D6-AF8ECF7D36C7}" type="pres">
      <dgm:prSet presAssocID="{547650F2-6CD3-441E-A800-C99540E4A0BD}" presName="space" presStyleCnt="0"/>
      <dgm:spPr/>
    </dgm:pt>
    <dgm:pt modelId="{92C80DC7-8E3C-47B3-AF20-E722C851B2CA}" type="pres">
      <dgm:prSet presAssocID="{9F757BFF-6961-47D6-BD09-660BDBF81A16}" presName="Name5" presStyleLbl="vennNode1" presStyleIdx="3" presStyleCnt="4">
        <dgm:presLayoutVars>
          <dgm:bulletEnabled val="1"/>
        </dgm:presLayoutVars>
      </dgm:prSet>
      <dgm:spPr/>
    </dgm:pt>
  </dgm:ptLst>
  <dgm:cxnLst>
    <dgm:cxn modelId="{07500729-8754-44B3-9C7A-3603A869D807}" type="presOf" srcId="{D869B4B7-72B1-4BF2-9BF0-4449D002EC58}" destId="{16E21AF2-20BE-42BF-AFA2-8626580581AC}" srcOrd="0" destOrd="0" presId="urn:microsoft.com/office/officeart/2005/8/layout/venn3"/>
    <dgm:cxn modelId="{3F9A6D64-060D-4981-95C3-3183ADE0126C}" srcId="{31964317-B2AB-4100-9268-F33ADBE79BE2}" destId="{9F757BFF-6961-47D6-BD09-660BDBF81A16}" srcOrd="3" destOrd="0" parTransId="{5BACFC9E-0918-40F5-A468-5927D69507E2}" sibTransId="{FB6D2C75-CC67-45EF-AE28-FF36E962FA7C}"/>
    <dgm:cxn modelId="{FE03186A-FA6B-4CD6-A9F6-D092BBF1E6A6}" srcId="{31964317-B2AB-4100-9268-F33ADBE79BE2}" destId="{BDE7FCB3-DDB5-4AB7-94D9-8ECD93087FD6}" srcOrd="0" destOrd="0" parTransId="{55C3342B-427B-489D-ABEC-9EF11B3403EE}" sibTransId="{87CA02F3-7FF3-403B-A174-354DD8E4349C}"/>
    <dgm:cxn modelId="{6F075F6D-E446-46A2-B1F1-D11DB523AF0F}" srcId="{31964317-B2AB-4100-9268-F33ADBE79BE2}" destId="{D869B4B7-72B1-4BF2-9BF0-4449D002EC58}" srcOrd="2" destOrd="0" parTransId="{BEB35F3D-1C5E-4AE5-B86A-F0A4975B9C34}" sibTransId="{547650F2-6CD3-441E-A800-C99540E4A0BD}"/>
    <dgm:cxn modelId="{72091150-0662-4C4B-B5B7-15B7C20F6A4D}" srcId="{31964317-B2AB-4100-9268-F33ADBE79BE2}" destId="{9789F0AA-2110-4C1B-83A9-E766399CEE5D}" srcOrd="1" destOrd="0" parTransId="{404F6974-561E-4FD4-9AB1-490C80CFBEF0}" sibTransId="{D63B01DE-2FB5-473F-84A3-5AED37C4C8CC}"/>
    <dgm:cxn modelId="{4219EF73-B017-4A77-972A-B3E4FD1EBE77}" type="presOf" srcId="{BDE7FCB3-DDB5-4AB7-94D9-8ECD93087FD6}" destId="{F7268CEA-5AF2-4EC2-B326-E04EA15609EC}" srcOrd="0" destOrd="0" presId="urn:microsoft.com/office/officeart/2005/8/layout/venn3"/>
    <dgm:cxn modelId="{B5227886-BE95-4A64-9550-F3B4A97D8BBA}" type="presOf" srcId="{9789F0AA-2110-4C1B-83A9-E766399CEE5D}" destId="{12EC84E8-A41D-48B9-8D22-8F96F0174488}" srcOrd="0" destOrd="0" presId="urn:microsoft.com/office/officeart/2005/8/layout/venn3"/>
    <dgm:cxn modelId="{879584D5-9768-47D2-A3CF-19BB96D52CF5}" type="presOf" srcId="{31964317-B2AB-4100-9268-F33ADBE79BE2}" destId="{DB6F4E0E-CCED-43E7-8F20-0C1C7A661D9A}" srcOrd="0" destOrd="0" presId="urn:microsoft.com/office/officeart/2005/8/layout/venn3"/>
    <dgm:cxn modelId="{90AE1DE9-E11D-4FEF-81DA-19A052FE74B7}" type="presOf" srcId="{9F757BFF-6961-47D6-BD09-660BDBF81A16}" destId="{92C80DC7-8E3C-47B3-AF20-E722C851B2CA}" srcOrd="0" destOrd="0" presId="urn:microsoft.com/office/officeart/2005/8/layout/venn3"/>
    <dgm:cxn modelId="{11B8718D-746C-48C2-B5D4-8ADC6DFE944A}" type="presParOf" srcId="{DB6F4E0E-CCED-43E7-8F20-0C1C7A661D9A}" destId="{F7268CEA-5AF2-4EC2-B326-E04EA15609EC}" srcOrd="0" destOrd="0" presId="urn:microsoft.com/office/officeart/2005/8/layout/venn3"/>
    <dgm:cxn modelId="{E4B43D87-76AB-4460-AF8B-219AED59FA71}" type="presParOf" srcId="{DB6F4E0E-CCED-43E7-8F20-0C1C7A661D9A}" destId="{10F696B0-3E19-49BF-BD18-D89F7BCF298A}" srcOrd="1" destOrd="0" presId="urn:microsoft.com/office/officeart/2005/8/layout/venn3"/>
    <dgm:cxn modelId="{402FC78E-49E0-45CA-92BA-F28E297E0DCD}" type="presParOf" srcId="{DB6F4E0E-CCED-43E7-8F20-0C1C7A661D9A}" destId="{12EC84E8-A41D-48B9-8D22-8F96F0174488}" srcOrd="2" destOrd="0" presId="urn:microsoft.com/office/officeart/2005/8/layout/venn3"/>
    <dgm:cxn modelId="{AAEDD31D-9289-40AA-8B66-7B0DFA2E6535}" type="presParOf" srcId="{DB6F4E0E-CCED-43E7-8F20-0C1C7A661D9A}" destId="{1DC6B20A-E42D-4922-82CB-0D31763CF4E5}" srcOrd="3" destOrd="0" presId="urn:microsoft.com/office/officeart/2005/8/layout/venn3"/>
    <dgm:cxn modelId="{84D5E275-C05C-4948-B03E-46DDFA6571D3}" type="presParOf" srcId="{DB6F4E0E-CCED-43E7-8F20-0C1C7A661D9A}" destId="{16E21AF2-20BE-42BF-AFA2-8626580581AC}" srcOrd="4" destOrd="0" presId="urn:microsoft.com/office/officeart/2005/8/layout/venn3"/>
    <dgm:cxn modelId="{738910D1-5D9E-4795-BD17-26A0C180098A}" type="presParOf" srcId="{DB6F4E0E-CCED-43E7-8F20-0C1C7A661D9A}" destId="{F8B77BBA-DA8B-4456-A3D6-AF8ECF7D36C7}" srcOrd="5" destOrd="0" presId="urn:microsoft.com/office/officeart/2005/8/layout/venn3"/>
    <dgm:cxn modelId="{3B72B8A6-69D1-4A17-BF6B-FCD2149483BC}" type="presParOf" srcId="{DB6F4E0E-CCED-43E7-8F20-0C1C7A661D9A}" destId="{92C80DC7-8E3C-47B3-AF20-E722C851B2CA}" srcOrd="6" destOrd="0" presId="urn:microsoft.com/office/officeart/2005/8/layout/ven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BDE7FCB3-DDB5-4AB7-94D9-8ECD93087FD6}">
      <dgm:prSet phldrT="[Text]"/>
      <dgm:spPr/>
      <dgm:t>
        <a:bodyPr/>
        <a:lstStyle/>
        <a:p>
          <a:r>
            <a:rPr lang="en-US" dirty="0"/>
            <a:t>Boston 2021</a:t>
          </a:r>
        </a:p>
      </dgm:t>
    </dgm:pt>
    <dgm:pt modelId="{55C3342B-427B-489D-ABEC-9EF11B3403EE}" type="parTrans" cxnId="{FE03186A-FA6B-4CD6-A9F6-D092BBF1E6A6}">
      <dgm:prSet/>
      <dgm:spPr/>
      <dgm:t>
        <a:bodyPr/>
        <a:lstStyle/>
        <a:p>
          <a:endParaRPr lang="en-US"/>
        </a:p>
      </dgm:t>
    </dgm:pt>
    <dgm:pt modelId="{87CA02F3-7FF3-403B-A174-354DD8E4349C}" type="sibTrans" cxnId="{FE03186A-FA6B-4CD6-A9F6-D092BBF1E6A6}">
      <dgm:prSet/>
      <dgm:spPr/>
      <dgm:t>
        <a:bodyPr/>
        <a:lstStyle/>
        <a:p>
          <a:endParaRPr lang="en-US"/>
        </a:p>
      </dgm:t>
    </dgm:pt>
    <dgm:pt modelId="{9789F0AA-2110-4C1B-83A9-E766399CEE5D}">
      <dgm:prSet phldrT="[Text]"/>
      <dgm:spPr/>
      <dgm:t>
        <a:bodyPr/>
        <a:lstStyle/>
        <a:p>
          <a:r>
            <a:rPr lang="en-US" dirty="0"/>
            <a:t>Wash</a:t>
          </a:r>
        </a:p>
        <a:p>
          <a:r>
            <a:rPr lang="en-US" dirty="0"/>
            <a:t>209</a:t>
          </a:r>
        </a:p>
      </dgm:t>
    </dgm:pt>
    <dgm:pt modelId="{404F6974-561E-4FD4-9AB1-490C80CFBEF0}" type="parTrans" cxnId="{72091150-0662-4C4B-B5B7-15B7C20F6A4D}">
      <dgm:prSet/>
      <dgm:spPr/>
      <dgm:t>
        <a:bodyPr/>
        <a:lstStyle/>
        <a:p>
          <a:endParaRPr lang="en-US"/>
        </a:p>
      </dgm:t>
    </dgm:pt>
    <dgm:pt modelId="{D63B01DE-2FB5-473F-84A3-5AED37C4C8CC}" type="sibTrans" cxnId="{72091150-0662-4C4B-B5B7-15B7C20F6A4D}">
      <dgm:prSet/>
      <dgm:spPr/>
      <dgm:t>
        <a:bodyPr/>
        <a:lstStyle/>
        <a:p>
          <a:endParaRPr lang="en-US"/>
        </a:p>
      </dgm:t>
    </dgm:pt>
    <dgm:pt modelId="{D869B4B7-72B1-4BF2-9BF0-4449D002EC58}">
      <dgm:prSet phldrT="[Text]"/>
      <dgm:spPr/>
      <dgm:t>
        <a:bodyPr/>
        <a:lstStyle/>
        <a:p>
          <a:r>
            <a:rPr lang="en-US" dirty="0"/>
            <a:t>LA </a:t>
          </a:r>
        </a:p>
        <a:p>
          <a:r>
            <a:rPr lang="en-US" dirty="0"/>
            <a:t>201A</a:t>
          </a:r>
        </a:p>
      </dgm:t>
    </dgm:pt>
    <dgm:pt modelId="{BEB35F3D-1C5E-4AE5-B86A-F0A4975B9C34}" type="parTrans" cxnId="{6F075F6D-E446-46A2-B1F1-D11DB523AF0F}">
      <dgm:prSet/>
      <dgm:spPr/>
      <dgm:t>
        <a:bodyPr/>
        <a:lstStyle/>
        <a:p>
          <a:endParaRPr lang="en-US"/>
        </a:p>
      </dgm:t>
    </dgm:pt>
    <dgm:pt modelId="{547650F2-6CD3-441E-A800-C99540E4A0BD}" type="sibTrans" cxnId="{6F075F6D-E446-46A2-B1F1-D11DB523AF0F}">
      <dgm:prSet/>
      <dgm:spPr/>
      <dgm:t>
        <a:bodyPr/>
        <a:lstStyle/>
        <a:p>
          <a:endParaRPr lang="en-US"/>
        </a:p>
      </dgm:t>
    </dgm:pt>
    <dgm:pt modelId="{9F757BFF-6961-47D6-BD09-660BDBF81A16}">
      <dgm:prSet phldrT="[Text]"/>
      <dgm:spPr/>
      <dgm:t>
        <a:bodyPr/>
        <a:lstStyle/>
        <a:p>
          <a:r>
            <a:rPr lang="en-US" dirty="0"/>
            <a:t>SF</a:t>
          </a:r>
        </a:p>
        <a:p>
          <a:r>
            <a:rPr lang="en-US" dirty="0"/>
            <a:t>2011B</a:t>
          </a:r>
        </a:p>
      </dgm:t>
    </dgm:pt>
    <dgm:pt modelId="{5BACFC9E-0918-40F5-A468-5927D69507E2}" type="parTrans" cxnId="{3F9A6D64-060D-4981-95C3-3183ADE0126C}">
      <dgm:prSet/>
      <dgm:spPr/>
      <dgm:t>
        <a:bodyPr/>
        <a:lstStyle/>
        <a:p>
          <a:endParaRPr lang="en-US"/>
        </a:p>
      </dgm:t>
    </dgm:pt>
    <dgm:pt modelId="{FB6D2C75-CC67-45EF-AE28-FF36E962FA7C}" type="sibTrans" cxnId="{3F9A6D64-060D-4981-95C3-3183ADE0126C}">
      <dgm:prSet/>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 modelId="{F7268CEA-5AF2-4EC2-B326-E04EA15609EC}" type="pres">
      <dgm:prSet presAssocID="{BDE7FCB3-DDB5-4AB7-94D9-8ECD93087FD6}" presName="Name5" presStyleLbl="vennNode1" presStyleIdx="0" presStyleCnt="4">
        <dgm:presLayoutVars>
          <dgm:bulletEnabled val="1"/>
        </dgm:presLayoutVars>
      </dgm:prSet>
      <dgm:spPr/>
    </dgm:pt>
    <dgm:pt modelId="{10F696B0-3E19-49BF-BD18-D89F7BCF298A}" type="pres">
      <dgm:prSet presAssocID="{87CA02F3-7FF3-403B-A174-354DD8E4349C}" presName="space" presStyleCnt="0"/>
      <dgm:spPr/>
    </dgm:pt>
    <dgm:pt modelId="{12EC84E8-A41D-48B9-8D22-8F96F0174488}" type="pres">
      <dgm:prSet presAssocID="{9789F0AA-2110-4C1B-83A9-E766399CEE5D}" presName="Name5" presStyleLbl="vennNode1" presStyleIdx="1" presStyleCnt="4">
        <dgm:presLayoutVars>
          <dgm:bulletEnabled val="1"/>
        </dgm:presLayoutVars>
      </dgm:prSet>
      <dgm:spPr/>
    </dgm:pt>
    <dgm:pt modelId="{1DC6B20A-E42D-4922-82CB-0D31763CF4E5}" type="pres">
      <dgm:prSet presAssocID="{D63B01DE-2FB5-473F-84A3-5AED37C4C8CC}" presName="space" presStyleCnt="0"/>
      <dgm:spPr/>
    </dgm:pt>
    <dgm:pt modelId="{16E21AF2-20BE-42BF-AFA2-8626580581AC}" type="pres">
      <dgm:prSet presAssocID="{D869B4B7-72B1-4BF2-9BF0-4449D002EC58}" presName="Name5" presStyleLbl="vennNode1" presStyleIdx="2" presStyleCnt="4">
        <dgm:presLayoutVars>
          <dgm:bulletEnabled val="1"/>
        </dgm:presLayoutVars>
      </dgm:prSet>
      <dgm:spPr/>
    </dgm:pt>
    <dgm:pt modelId="{F8B77BBA-DA8B-4456-A3D6-AF8ECF7D36C7}" type="pres">
      <dgm:prSet presAssocID="{547650F2-6CD3-441E-A800-C99540E4A0BD}" presName="space" presStyleCnt="0"/>
      <dgm:spPr/>
    </dgm:pt>
    <dgm:pt modelId="{92C80DC7-8E3C-47B3-AF20-E722C851B2CA}" type="pres">
      <dgm:prSet presAssocID="{9F757BFF-6961-47D6-BD09-660BDBF81A16}" presName="Name5" presStyleLbl="vennNode1" presStyleIdx="3" presStyleCnt="4">
        <dgm:presLayoutVars>
          <dgm:bulletEnabled val="1"/>
        </dgm:presLayoutVars>
      </dgm:prSet>
      <dgm:spPr/>
    </dgm:pt>
  </dgm:ptLst>
  <dgm:cxnLst>
    <dgm:cxn modelId="{BDB8BF15-1A58-4253-8D41-F49C9F45938D}" type="presOf" srcId="{9F757BFF-6961-47D6-BD09-660BDBF81A16}" destId="{92C80DC7-8E3C-47B3-AF20-E722C851B2CA}" srcOrd="0" destOrd="0" presId="urn:microsoft.com/office/officeart/2005/8/layout/venn3"/>
    <dgm:cxn modelId="{BAEC001E-4792-44E0-B76A-E1A285088D52}" type="presOf" srcId="{BDE7FCB3-DDB5-4AB7-94D9-8ECD93087FD6}" destId="{F7268CEA-5AF2-4EC2-B326-E04EA15609EC}" srcOrd="0" destOrd="0" presId="urn:microsoft.com/office/officeart/2005/8/layout/venn3"/>
    <dgm:cxn modelId="{EEF4A220-0B65-475E-846F-6BD2E6F03B63}" type="presOf" srcId="{D869B4B7-72B1-4BF2-9BF0-4449D002EC58}" destId="{16E21AF2-20BE-42BF-AFA2-8626580581AC}" srcOrd="0" destOrd="0" presId="urn:microsoft.com/office/officeart/2005/8/layout/venn3"/>
    <dgm:cxn modelId="{3F9A6D64-060D-4981-95C3-3183ADE0126C}" srcId="{31964317-B2AB-4100-9268-F33ADBE79BE2}" destId="{9F757BFF-6961-47D6-BD09-660BDBF81A16}" srcOrd="3" destOrd="0" parTransId="{5BACFC9E-0918-40F5-A468-5927D69507E2}" sibTransId="{FB6D2C75-CC67-45EF-AE28-FF36E962FA7C}"/>
    <dgm:cxn modelId="{FE03186A-FA6B-4CD6-A9F6-D092BBF1E6A6}" srcId="{31964317-B2AB-4100-9268-F33ADBE79BE2}" destId="{BDE7FCB3-DDB5-4AB7-94D9-8ECD93087FD6}" srcOrd="0" destOrd="0" parTransId="{55C3342B-427B-489D-ABEC-9EF11B3403EE}" sibTransId="{87CA02F3-7FF3-403B-A174-354DD8E4349C}"/>
    <dgm:cxn modelId="{6F075F6D-E446-46A2-B1F1-D11DB523AF0F}" srcId="{31964317-B2AB-4100-9268-F33ADBE79BE2}" destId="{D869B4B7-72B1-4BF2-9BF0-4449D002EC58}" srcOrd="2" destOrd="0" parTransId="{BEB35F3D-1C5E-4AE5-B86A-F0A4975B9C34}" sibTransId="{547650F2-6CD3-441E-A800-C99540E4A0BD}"/>
    <dgm:cxn modelId="{72091150-0662-4C4B-B5B7-15B7C20F6A4D}" srcId="{31964317-B2AB-4100-9268-F33ADBE79BE2}" destId="{9789F0AA-2110-4C1B-83A9-E766399CEE5D}" srcOrd="1" destOrd="0" parTransId="{404F6974-561E-4FD4-9AB1-490C80CFBEF0}" sibTransId="{D63B01DE-2FB5-473F-84A3-5AED37C4C8CC}"/>
    <dgm:cxn modelId="{9B7A3B85-9E23-461D-890D-2DB1AE59E736}" type="presOf" srcId="{31964317-B2AB-4100-9268-F33ADBE79BE2}" destId="{DB6F4E0E-CCED-43E7-8F20-0C1C7A661D9A}" srcOrd="0" destOrd="0" presId="urn:microsoft.com/office/officeart/2005/8/layout/venn3"/>
    <dgm:cxn modelId="{D5D748A5-064C-4291-A9EE-6B6A65DF88AE}" type="presOf" srcId="{9789F0AA-2110-4C1B-83A9-E766399CEE5D}" destId="{12EC84E8-A41D-48B9-8D22-8F96F0174488}" srcOrd="0" destOrd="0" presId="urn:microsoft.com/office/officeart/2005/8/layout/venn3"/>
    <dgm:cxn modelId="{40888E51-AC37-4BF8-BFE6-FF7D6409BE56}" type="presParOf" srcId="{DB6F4E0E-CCED-43E7-8F20-0C1C7A661D9A}" destId="{F7268CEA-5AF2-4EC2-B326-E04EA15609EC}" srcOrd="0" destOrd="0" presId="urn:microsoft.com/office/officeart/2005/8/layout/venn3"/>
    <dgm:cxn modelId="{5121A417-3163-49D1-B4F6-D1645A579859}" type="presParOf" srcId="{DB6F4E0E-CCED-43E7-8F20-0C1C7A661D9A}" destId="{10F696B0-3E19-49BF-BD18-D89F7BCF298A}" srcOrd="1" destOrd="0" presId="urn:microsoft.com/office/officeart/2005/8/layout/venn3"/>
    <dgm:cxn modelId="{F579E476-313F-4D89-AF97-C989DAABB74E}" type="presParOf" srcId="{DB6F4E0E-CCED-43E7-8F20-0C1C7A661D9A}" destId="{12EC84E8-A41D-48B9-8D22-8F96F0174488}" srcOrd="2" destOrd="0" presId="urn:microsoft.com/office/officeart/2005/8/layout/venn3"/>
    <dgm:cxn modelId="{3824EA11-4814-4983-AD48-7913B1808173}" type="presParOf" srcId="{DB6F4E0E-CCED-43E7-8F20-0C1C7A661D9A}" destId="{1DC6B20A-E42D-4922-82CB-0D31763CF4E5}" srcOrd="3" destOrd="0" presId="urn:microsoft.com/office/officeart/2005/8/layout/venn3"/>
    <dgm:cxn modelId="{5DCE1B3D-3D37-432B-93C7-BE4696738BF0}" type="presParOf" srcId="{DB6F4E0E-CCED-43E7-8F20-0C1C7A661D9A}" destId="{16E21AF2-20BE-42BF-AFA2-8626580581AC}" srcOrd="4" destOrd="0" presId="urn:microsoft.com/office/officeart/2005/8/layout/venn3"/>
    <dgm:cxn modelId="{012FDEA5-050C-4DC0-A78A-E7615337D434}" type="presParOf" srcId="{DB6F4E0E-CCED-43E7-8F20-0C1C7A661D9A}" destId="{F8B77BBA-DA8B-4456-A3D6-AF8ECF7D36C7}" srcOrd="5" destOrd="0" presId="urn:microsoft.com/office/officeart/2005/8/layout/venn3"/>
    <dgm:cxn modelId="{FD1AB233-0EC9-4343-AB0F-2E68996A8DAF}" type="presParOf" srcId="{DB6F4E0E-CCED-43E7-8F20-0C1C7A661D9A}" destId="{92C80DC7-8E3C-47B3-AF20-E722C851B2CA}" srcOrd="6"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BDE7FCB3-DDB5-4AB7-94D9-8ECD93087FD6}">
      <dgm:prSet phldrT="[Text]"/>
      <dgm:spPr/>
      <dgm:t>
        <a:bodyPr/>
        <a:lstStyle/>
        <a:p>
          <a:r>
            <a:rPr lang="en-US" dirty="0"/>
            <a:t>Berlin</a:t>
          </a:r>
        </a:p>
        <a:p>
          <a:r>
            <a:rPr lang="en-US" dirty="0"/>
            <a:t>20A</a:t>
          </a:r>
        </a:p>
      </dgm:t>
    </dgm:pt>
    <dgm:pt modelId="{55C3342B-427B-489D-ABEC-9EF11B3403EE}" type="parTrans" cxnId="{FE03186A-FA6B-4CD6-A9F6-D092BBF1E6A6}">
      <dgm:prSet/>
      <dgm:spPr/>
      <dgm:t>
        <a:bodyPr/>
        <a:lstStyle/>
        <a:p>
          <a:endParaRPr lang="en-US"/>
        </a:p>
      </dgm:t>
    </dgm:pt>
    <dgm:pt modelId="{87CA02F3-7FF3-403B-A174-354DD8E4349C}" type="sibTrans" cxnId="{FE03186A-FA6B-4CD6-A9F6-D092BBF1E6A6}">
      <dgm:prSet/>
      <dgm:spPr/>
      <dgm:t>
        <a:bodyPr/>
        <a:lstStyle/>
        <a:p>
          <a:endParaRPr lang="en-US"/>
        </a:p>
      </dgm:t>
    </dgm:pt>
    <dgm:pt modelId="{9789F0AA-2110-4C1B-83A9-E766399CEE5D}">
      <dgm:prSet phldrT="[Text]"/>
      <dgm:spPr/>
      <dgm:t>
        <a:bodyPr/>
        <a:lstStyle/>
        <a:p>
          <a:r>
            <a:rPr lang="en-US" dirty="0"/>
            <a:t>London</a:t>
          </a:r>
        </a:p>
        <a:p>
          <a:r>
            <a:rPr lang="en-US" dirty="0"/>
            <a:t>010B</a:t>
          </a:r>
        </a:p>
      </dgm:t>
    </dgm:pt>
    <dgm:pt modelId="{404F6974-561E-4FD4-9AB1-490C80CFBEF0}" type="parTrans" cxnId="{72091150-0662-4C4B-B5B7-15B7C20F6A4D}">
      <dgm:prSet/>
      <dgm:spPr/>
      <dgm:t>
        <a:bodyPr/>
        <a:lstStyle/>
        <a:p>
          <a:endParaRPr lang="en-US"/>
        </a:p>
      </dgm:t>
    </dgm:pt>
    <dgm:pt modelId="{D63B01DE-2FB5-473F-84A3-5AED37C4C8CC}" type="sibTrans" cxnId="{72091150-0662-4C4B-B5B7-15B7C20F6A4D}">
      <dgm:prSet/>
      <dgm:spPr/>
      <dgm:t>
        <a:bodyPr/>
        <a:lstStyle/>
        <a:p>
          <a:endParaRPr lang="en-US"/>
        </a:p>
      </dgm:t>
    </dgm:pt>
    <dgm:pt modelId="{D869B4B7-72B1-4BF2-9BF0-4449D002EC58}">
      <dgm:prSet phldrT="[Text]"/>
      <dgm:spPr/>
      <dgm:t>
        <a:bodyPr/>
        <a:lstStyle/>
        <a:p>
          <a:r>
            <a:rPr lang="en-US" dirty="0"/>
            <a:t>Rome 211</a:t>
          </a:r>
        </a:p>
      </dgm:t>
    </dgm:pt>
    <dgm:pt modelId="{BEB35F3D-1C5E-4AE5-B86A-F0A4975B9C34}" type="parTrans" cxnId="{6F075F6D-E446-46A2-B1F1-D11DB523AF0F}">
      <dgm:prSet/>
      <dgm:spPr/>
      <dgm:t>
        <a:bodyPr/>
        <a:lstStyle/>
        <a:p>
          <a:endParaRPr lang="en-US"/>
        </a:p>
      </dgm:t>
    </dgm:pt>
    <dgm:pt modelId="{547650F2-6CD3-441E-A800-C99540E4A0BD}" type="sibTrans" cxnId="{6F075F6D-E446-46A2-B1F1-D11DB523AF0F}">
      <dgm:prSet/>
      <dgm:spPr/>
      <dgm:t>
        <a:bodyPr/>
        <a:lstStyle/>
        <a:p>
          <a:endParaRPr lang="en-US"/>
        </a:p>
      </dgm:t>
    </dgm:pt>
    <dgm:pt modelId="{9F757BFF-6961-47D6-BD09-660BDBF81A16}">
      <dgm:prSet phldrT="[Text]"/>
      <dgm:spPr/>
      <dgm:t>
        <a:bodyPr/>
        <a:lstStyle/>
        <a:p>
          <a:r>
            <a:rPr lang="en-US" dirty="0"/>
            <a:t>London</a:t>
          </a:r>
        </a:p>
        <a:p>
          <a:r>
            <a:rPr lang="en-US" dirty="0"/>
            <a:t>012</a:t>
          </a:r>
        </a:p>
      </dgm:t>
    </dgm:pt>
    <dgm:pt modelId="{5BACFC9E-0918-40F5-A468-5927D69507E2}" type="parTrans" cxnId="{3F9A6D64-060D-4981-95C3-3183ADE0126C}">
      <dgm:prSet/>
      <dgm:spPr/>
      <dgm:t>
        <a:bodyPr/>
        <a:lstStyle/>
        <a:p>
          <a:endParaRPr lang="en-US"/>
        </a:p>
      </dgm:t>
    </dgm:pt>
    <dgm:pt modelId="{FB6D2C75-CC67-45EF-AE28-FF36E962FA7C}" type="sibTrans" cxnId="{3F9A6D64-060D-4981-95C3-3183ADE0126C}">
      <dgm:prSet/>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 modelId="{F7268CEA-5AF2-4EC2-B326-E04EA15609EC}" type="pres">
      <dgm:prSet presAssocID="{BDE7FCB3-DDB5-4AB7-94D9-8ECD93087FD6}" presName="Name5" presStyleLbl="vennNode1" presStyleIdx="0" presStyleCnt="4">
        <dgm:presLayoutVars>
          <dgm:bulletEnabled val="1"/>
        </dgm:presLayoutVars>
      </dgm:prSet>
      <dgm:spPr/>
    </dgm:pt>
    <dgm:pt modelId="{10F696B0-3E19-49BF-BD18-D89F7BCF298A}" type="pres">
      <dgm:prSet presAssocID="{87CA02F3-7FF3-403B-A174-354DD8E4349C}" presName="space" presStyleCnt="0"/>
      <dgm:spPr/>
    </dgm:pt>
    <dgm:pt modelId="{12EC84E8-A41D-48B9-8D22-8F96F0174488}" type="pres">
      <dgm:prSet presAssocID="{9789F0AA-2110-4C1B-83A9-E766399CEE5D}" presName="Name5" presStyleLbl="vennNode1" presStyleIdx="1" presStyleCnt="4">
        <dgm:presLayoutVars>
          <dgm:bulletEnabled val="1"/>
        </dgm:presLayoutVars>
      </dgm:prSet>
      <dgm:spPr/>
    </dgm:pt>
    <dgm:pt modelId="{1DC6B20A-E42D-4922-82CB-0D31763CF4E5}" type="pres">
      <dgm:prSet presAssocID="{D63B01DE-2FB5-473F-84A3-5AED37C4C8CC}" presName="space" presStyleCnt="0"/>
      <dgm:spPr/>
    </dgm:pt>
    <dgm:pt modelId="{16E21AF2-20BE-42BF-AFA2-8626580581AC}" type="pres">
      <dgm:prSet presAssocID="{D869B4B7-72B1-4BF2-9BF0-4449D002EC58}" presName="Name5" presStyleLbl="vennNode1" presStyleIdx="2" presStyleCnt="4">
        <dgm:presLayoutVars>
          <dgm:bulletEnabled val="1"/>
        </dgm:presLayoutVars>
      </dgm:prSet>
      <dgm:spPr/>
    </dgm:pt>
    <dgm:pt modelId="{F8B77BBA-DA8B-4456-A3D6-AF8ECF7D36C7}" type="pres">
      <dgm:prSet presAssocID="{547650F2-6CD3-441E-A800-C99540E4A0BD}" presName="space" presStyleCnt="0"/>
      <dgm:spPr/>
    </dgm:pt>
    <dgm:pt modelId="{92C80DC7-8E3C-47B3-AF20-E722C851B2CA}" type="pres">
      <dgm:prSet presAssocID="{9F757BFF-6961-47D6-BD09-660BDBF81A16}" presName="Name5" presStyleLbl="vennNode1" presStyleIdx="3" presStyleCnt="4">
        <dgm:presLayoutVars>
          <dgm:bulletEnabled val="1"/>
        </dgm:presLayoutVars>
      </dgm:prSet>
      <dgm:spPr/>
    </dgm:pt>
  </dgm:ptLst>
  <dgm:cxnLst>
    <dgm:cxn modelId="{DAC9A433-4278-4C1C-A432-3CABBE09A66A}" type="presOf" srcId="{BDE7FCB3-DDB5-4AB7-94D9-8ECD93087FD6}" destId="{F7268CEA-5AF2-4EC2-B326-E04EA15609EC}" srcOrd="0" destOrd="0" presId="urn:microsoft.com/office/officeart/2005/8/layout/venn3"/>
    <dgm:cxn modelId="{3F9A6D64-060D-4981-95C3-3183ADE0126C}" srcId="{31964317-B2AB-4100-9268-F33ADBE79BE2}" destId="{9F757BFF-6961-47D6-BD09-660BDBF81A16}" srcOrd="3" destOrd="0" parTransId="{5BACFC9E-0918-40F5-A468-5927D69507E2}" sibTransId="{FB6D2C75-CC67-45EF-AE28-FF36E962FA7C}"/>
    <dgm:cxn modelId="{FE03186A-FA6B-4CD6-A9F6-D092BBF1E6A6}" srcId="{31964317-B2AB-4100-9268-F33ADBE79BE2}" destId="{BDE7FCB3-DDB5-4AB7-94D9-8ECD93087FD6}" srcOrd="0" destOrd="0" parTransId="{55C3342B-427B-489D-ABEC-9EF11B3403EE}" sibTransId="{87CA02F3-7FF3-403B-A174-354DD8E4349C}"/>
    <dgm:cxn modelId="{6F075F6D-E446-46A2-B1F1-D11DB523AF0F}" srcId="{31964317-B2AB-4100-9268-F33ADBE79BE2}" destId="{D869B4B7-72B1-4BF2-9BF0-4449D002EC58}" srcOrd="2" destOrd="0" parTransId="{BEB35F3D-1C5E-4AE5-B86A-F0A4975B9C34}" sibTransId="{547650F2-6CD3-441E-A800-C99540E4A0BD}"/>
    <dgm:cxn modelId="{DF58656F-75B5-4EF5-8A64-6DDAC09A829A}" type="presOf" srcId="{9789F0AA-2110-4C1B-83A9-E766399CEE5D}" destId="{12EC84E8-A41D-48B9-8D22-8F96F0174488}" srcOrd="0" destOrd="0" presId="urn:microsoft.com/office/officeart/2005/8/layout/venn3"/>
    <dgm:cxn modelId="{72091150-0662-4C4B-B5B7-15B7C20F6A4D}" srcId="{31964317-B2AB-4100-9268-F33ADBE79BE2}" destId="{9789F0AA-2110-4C1B-83A9-E766399CEE5D}" srcOrd="1" destOrd="0" parTransId="{404F6974-561E-4FD4-9AB1-490C80CFBEF0}" sibTransId="{D63B01DE-2FB5-473F-84A3-5AED37C4C8CC}"/>
    <dgm:cxn modelId="{C7D79153-76F1-4C3E-BE12-21250DF1DEF5}" type="presOf" srcId="{D869B4B7-72B1-4BF2-9BF0-4449D002EC58}" destId="{16E21AF2-20BE-42BF-AFA2-8626580581AC}" srcOrd="0" destOrd="0" presId="urn:microsoft.com/office/officeart/2005/8/layout/venn3"/>
    <dgm:cxn modelId="{1EC83FD9-65B1-4513-BBB5-ABCB2F852423}" type="presOf" srcId="{9F757BFF-6961-47D6-BD09-660BDBF81A16}" destId="{92C80DC7-8E3C-47B3-AF20-E722C851B2CA}" srcOrd="0" destOrd="0" presId="urn:microsoft.com/office/officeart/2005/8/layout/venn3"/>
    <dgm:cxn modelId="{9A4E3DF4-317B-4ECC-B4C1-47B702310D3D}" type="presOf" srcId="{31964317-B2AB-4100-9268-F33ADBE79BE2}" destId="{DB6F4E0E-CCED-43E7-8F20-0C1C7A661D9A}" srcOrd="0" destOrd="0" presId="urn:microsoft.com/office/officeart/2005/8/layout/venn3"/>
    <dgm:cxn modelId="{C13CDAB0-A11E-407E-991D-5CFCA8DC9154}" type="presParOf" srcId="{DB6F4E0E-CCED-43E7-8F20-0C1C7A661D9A}" destId="{F7268CEA-5AF2-4EC2-B326-E04EA15609EC}" srcOrd="0" destOrd="0" presId="urn:microsoft.com/office/officeart/2005/8/layout/venn3"/>
    <dgm:cxn modelId="{CBDE0EFE-6527-4318-8A5D-E8EB2F440B01}" type="presParOf" srcId="{DB6F4E0E-CCED-43E7-8F20-0C1C7A661D9A}" destId="{10F696B0-3E19-49BF-BD18-D89F7BCF298A}" srcOrd="1" destOrd="0" presId="urn:microsoft.com/office/officeart/2005/8/layout/venn3"/>
    <dgm:cxn modelId="{8D468E72-AF04-464A-A1A3-661E51F5C126}" type="presParOf" srcId="{DB6F4E0E-CCED-43E7-8F20-0C1C7A661D9A}" destId="{12EC84E8-A41D-48B9-8D22-8F96F0174488}" srcOrd="2" destOrd="0" presId="urn:microsoft.com/office/officeart/2005/8/layout/venn3"/>
    <dgm:cxn modelId="{93909715-BE13-4D2A-8886-1B15D4B9E1D1}" type="presParOf" srcId="{DB6F4E0E-CCED-43E7-8F20-0C1C7A661D9A}" destId="{1DC6B20A-E42D-4922-82CB-0D31763CF4E5}" srcOrd="3" destOrd="0" presId="urn:microsoft.com/office/officeart/2005/8/layout/venn3"/>
    <dgm:cxn modelId="{F28297C6-7D73-42C1-BDA4-BB776D15FCCE}" type="presParOf" srcId="{DB6F4E0E-CCED-43E7-8F20-0C1C7A661D9A}" destId="{16E21AF2-20BE-42BF-AFA2-8626580581AC}" srcOrd="4" destOrd="0" presId="urn:microsoft.com/office/officeart/2005/8/layout/venn3"/>
    <dgm:cxn modelId="{AD824D3E-74B6-4E46-A461-E805864196A4}" type="presParOf" srcId="{DB6F4E0E-CCED-43E7-8F20-0C1C7A661D9A}" destId="{F8B77BBA-DA8B-4456-A3D6-AF8ECF7D36C7}" srcOrd="5" destOrd="0" presId="urn:microsoft.com/office/officeart/2005/8/layout/venn3"/>
    <dgm:cxn modelId="{2B368668-F517-466A-8478-D90E20A23034}" type="presParOf" srcId="{DB6F4E0E-CCED-43E7-8F20-0C1C7A661D9A}" destId="{92C80DC7-8E3C-47B3-AF20-E722C851B2CA}" srcOrd="6" destOrd="0" presId="urn:microsoft.com/office/officeart/2005/8/layout/ven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68CEA-5AF2-4EC2-B326-E04EA15609EC}">
      <dsp:nvSpPr>
        <dsp:cNvPr id="0" name=""/>
        <dsp:cNvSpPr/>
      </dsp:nvSpPr>
      <dsp:spPr>
        <a:xfrm>
          <a:off x="256382" y="700"/>
          <a:ext cx="2157598" cy="2157598"/>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18740" tIns="31750" rIns="118740" bIns="31750" numCol="1" spcCol="1270" anchor="ctr" anchorCtr="0">
          <a:noAutofit/>
        </a:bodyPr>
        <a:lstStyle/>
        <a:p>
          <a:pPr marL="0" lvl="0" indent="0" algn="ctr" defTabSz="1111250">
            <a:lnSpc>
              <a:spcPct val="90000"/>
            </a:lnSpc>
            <a:spcBef>
              <a:spcPct val="0"/>
            </a:spcBef>
            <a:spcAft>
              <a:spcPct val="35000"/>
            </a:spcAft>
            <a:buNone/>
          </a:pPr>
          <a:r>
            <a:rPr lang="en-US" sz="2500" kern="1200" dirty="0"/>
            <a:t>Dell Laptop</a:t>
          </a:r>
        </a:p>
      </dsp:txBody>
      <dsp:txXfrm>
        <a:off x="572355" y="316673"/>
        <a:ext cx="1525652" cy="1525652"/>
      </dsp:txXfrm>
    </dsp:sp>
    <dsp:sp modelId="{12EC84E8-A41D-48B9-8D22-8F96F0174488}">
      <dsp:nvSpPr>
        <dsp:cNvPr id="0" name=""/>
        <dsp:cNvSpPr/>
      </dsp:nvSpPr>
      <dsp:spPr>
        <a:xfrm>
          <a:off x="1982461" y="700"/>
          <a:ext cx="2157598" cy="2157598"/>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18740" tIns="31750" rIns="118740" bIns="31750" numCol="1" spcCol="1270" anchor="ctr" anchorCtr="0">
          <a:noAutofit/>
        </a:bodyPr>
        <a:lstStyle/>
        <a:p>
          <a:pPr marL="0" lvl="0" indent="0" algn="ctr" defTabSz="1111250">
            <a:lnSpc>
              <a:spcPct val="90000"/>
            </a:lnSpc>
            <a:spcBef>
              <a:spcPct val="0"/>
            </a:spcBef>
            <a:spcAft>
              <a:spcPct val="35000"/>
            </a:spcAft>
            <a:buNone/>
          </a:pPr>
          <a:r>
            <a:rPr lang="en-US" sz="2500" kern="1200" dirty="0" err="1"/>
            <a:t>MacBook</a:t>
          </a:r>
          <a:endParaRPr lang="en-US" sz="2500" kern="1200" dirty="0"/>
        </a:p>
      </dsp:txBody>
      <dsp:txXfrm>
        <a:off x="2298434" y="316673"/>
        <a:ext cx="1525652" cy="1525652"/>
      </dsp:txXfrm>
    </dsp:sp>
    <dsp:sp modelId="{16E21AF2-20BE-42BF-AFA2-8626580581AC}">
      <dsp:nvSpPr>
        <dsp:cNvPr id="0" name=""/>
        <dsp:cNvSpPr/>
      </dsp:nvSpPr>
      <dsp:spPr>
        <a:xfrm>
          <a:off x="3708540" y="700"/>
          <a:ext cx="2157598" cy="2157598"/>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18740" tIns="31750" rIns="118740" bIns="31750" numCol="1" spcCol="1270" anchor="ctr" anchorCtr="0">
          <a:noAutofit/>
        </a:bodyPr>
        <a:lstStyle/>
        <a:p>
          <a:pPr marL="0" lvl="0" indent="0" algn="ctr" defTabSz="1111250">
            <a:lnSpc>
              <a:spcPct val="90000"/>
            </a:lnSpc>
            <a:spcBef>
              <a:spcPct val="0"/>
            </a:spcBef>
            <a:spcAft>
              <a:spcPct val="35000"/>
            </a:spcAft>
            <a:buNone/>
          </a:pPr>
          <a:r>
            <a:rPr lang="en-US" sz="2500" kern="1200" dirty="0"/>
            <a:t>Toshiba 101</a:t>
          </a:r>
        </a:p>
      </dsp:txBody>
      <dsp:txXfrm>
        <a:off x="4024513" y="316673"/>
        <a:ext cx="1525652" cy="1525652"/>
      </dsp:txXfrm>
    </dsp:sp>
    <dsp:sp modelId="{92C80DC7-8E3C-47B3-AF20-E722C851B2CA}">
      <dsp:nvSpPr>
        <dsp:cNvPr id="0" name=""/>
        <dsp:cNvSpPr/>
      </dsp:nvSpPr>
      <dsp:spPr>
        <a:xfrm>
          <a:off x="5434618" y="700"/>
          <a:ext cx="2157598" cy="2157598"/>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18740" tIns="31750" rIns="118740" bIns="31750" numCol="1" spcCol="1270" anchor="ctr" anchorCtr="0">
          <a:noAutofit/>
        </a:bodyPr>
        <a:lstStyle/>
        <a:p>
          <a:pPr marL="0" lvl="0" indent="0" algn="ctr" defTabSz="1111250">
            <a:lnSpc>
              <a:spcPct val="90000"/>
            </a:lnSpc>
            <a:spcBef>
              <a:spcPct val="0"/>
            </a:spcBef>
            <a:spcAft>
              <a:spcPct val="35000"/>
            </a:spcAft>
            <a:buNone/>
          </a:pPr>
          <a:r>
            <a:rPr lang="en-US" sz="2500" kern="1200" dirty="0"/>
            <a:t>HP Light Laptop</a:t>
          </a:r>
        </a:p>
      </dsp:txBody>
      <dsp:txXfrm>
        <a:off x="5750591" y="316673"/>
        <a:ext cx="1525652" cy="152565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EC84E8-A41D-48B9-8D22-8F96F0174488}">
      <dsp:nvSpPr>
        <dsp:cNvPr id="0" name=""/>
        <dsp:cNvSpPr/>
      </dsp:nvSpPr>
      <dsp:spPr>
        <a:xfrm>
          <a:off x="911988"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9050" rIns="51715" bIns="19050" numCol="1" spcCol="1270" anchor="ctr" anchorCtr="0">
          <a:noAutofit/>
        </a:bodyPr>
        <a:lstStyle/>
        <a:p>
          <a:pPr marL="0" lvl="0" indent="0" algn="ctr" defTabSz="666750">
            <a:lnSpc>
              <a:spcPct val="90000"/>
            </a:lnSpc>
            <a:spcBef>
              <a:spcPct val="0"/>
            </a:spcBef>
            <a:spcAft>
              <a:spcPct val="35000"/>
            </a:spcAft>
            <a:buNone/>
          </a:pPr>
          <a:r>
            <a:rPr lang="en-US" sz="1500" kern="1200" dirty="0"/>
            <a:t>Wash</a:t>
          </a:r>
        </a:p>
        <a:p>
          <a:pPr marL="0" lvl="0" indent="0" algn="ctr" defTabSz="666750">
            <a:lnSpc>
              <a:spcPct val="90000"/>
            </a:lnSpc>
            <a:spcBef>
              <a:spcPct val="0"/>
            </a:spcBef>
            <a:spcAft>
              <a:spcPct val="35000"/>
            </a:spcAft>
            <a:buNone/>
          </a:pPr>
          <a:r>
            <a:rPr lang="en-US" sz="1500" kern="1200" dirty="0"/>
            <a:t>209</a:t>
          </a:r>
        </a:p>
      </dsp:txBody>
      <dsp:txXfrm>
        <a:off x="1049604" y="137665"/>
        <a:ext cx="664468" cy="664468"/>
      </dsp:txXfrm>
    </dsp:sp>
    <dsp:sp modelId="{16E21AF2-20BE-42BF-AFA2-8626580581AC}">
      <dsp:nvSpPr>
        <dsp:cNvPr id="0" name=""/>
        <dsp:cNvSpPr/>
      </dsp:nvSpPr>
      <dsp:spPr>
        <a:xfrm>
          <a:off x="1663749"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9050" rIns="51715" bIns="19050" numCol="1" spcCol="1270" anchor="ctr" anchorCtr="0">
          <a:noAutofit/>
        </a:bodyPr>
        <a:lstStyle/>
        <a:p>
          <a:pPr marL="0" lvl="0" indent="0" algn="ctr" defTabSz="666750">
            <a:lnSpc>
              <a:spcPct val="90000"/>
            </a:lnSpc>
            <a:spcBef>
              <a:spcPct val="0"/>
            </a:spcBef>
            <a:spcAft>
              <a:spcPct val="35000"/>
            </a:spcAft>
            <a:buNone/>
          </a:pPr>
          <a:r>
            <a:rPr lang="en-US" sz="1500" kern="1200" dirty="0"/>
            <a:t>LA </a:t>
          </a:r>
        </a:p>
        <a:p>
          <a:pPr marL="0" lvl="0" indent="0" algn="ctr" defTabSz="666750">
            <a:lnSpc>
              <a:spcPct val="90000"/>
            </a:lnSpc>
            <a:spcBef>
              <a:spcPct val="0"/>
            </a:spcBef>
            <a:spcAft>
              <a:spcPct val="35000"/>
            </a:spcAft>
            <a:buNone/>
          </a:pPr>
          <a:r>
            <a:rPr lang="en-US" sz="1500" kern="1200" dirty="0"/>
            <a:t>201A</a:t>
          </a:r>
        </a:p>
      </dsp:txBody>
      <dsp:txXfrm>
        <a:off x="1801365" y="137665"/>
        <a:ext cx="664468" cy="664468"/>
      </dsp:txXfrm>
    </dsp:sp>
    <dsp:sp modelId="{92C80DC7-8E3C-47B3-AF20-E722C851B2CA}">
      <dsp:nvSpPr>
        <dsp:cNvPr id="0" name=""/>
        <dsp:cNvSpPr/>
      </dsp:nvSpPr>
      <dsp:spPr>
        <a:xfrm>
          <a:off x="2415510"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9050" rIns="51715" bIns="19050" numCol="1" spcCol="1270" anchor="ctr" anchorCtr="0">
          <a:noAutofit/>
        </a:bodyPr>
        <a:lstStyle/>
        <a:p>
          <a:pPr marL="0" lvl="0" indent="0" algn="ctr" defTabSz="666750">
            <a:lnSpc>
              <a:spcPct val="90000"/>
            </a:lnSpc>
            <a:spcBef>
              <a:spcPct val="0"/>
            </a:spcBef>
            <a:spcAft>
              <a:spcPct val="35000"/>
            </a:spcAft>
            <a:buNone/>
          </a:pPr>
          <a:r>
            <a:rPr lang="en-US" sz="1500" kern="1200" dirty="0"/>
            <a:t>SF</a:t>
          </a:r>
        </a:p>
        <a:p>
          <a:pPr marL="0" lvl="0" indent="0" algn="ctr" defTabSz="666750">
            <a:lnSpc>
              <a:spcPct val="90000"/>
            </a:lnSpc>
            <a:spcBef>
              <a:spcPct val="0"/>
            </a:spcBef>
            <a:spcAft>
              <a:spcPct val="35000"/>
            </a:spcAft>
            <a:buNone/>
          </a:pPr>
          <a:r>
            <a:rPr lang="en-US" sz="1500" kern="1200" dirty="0"/>
            <a:t>2011B</a:t>
          </a:r>
        </a:p>
      </dsp:txBody>
      <dsp:txXfrm>
        <a:off x="2553126" y="137665"/>
        <a:ext cx="664468" cy="664468"/>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68CEA-5AF2-4EC2-B326-E04EA15609EC}">
      <dsp:nvSpPr>
        <dsp:cNvPr id="0" name=""/>
        <dsp:cNvSpPr/>
      </dsp:nvSpPr>
      <dsp:spPr>
        <a:xfrm>
          <a:off x="421903"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Berlin</a:t>
          </a:r>
        </a:p>
        <a:p>
          <a:pPr marL="0" lvl="0" indent="0" algn="ctr" defTabSz="577850">
            <a:lnSpc>
              <a:spcPct val="90000"/>
            </a:lnSpc>
            <a:spcBef>
              <a:spcPct val="0"/>
            </a:spcBef>
            <a:spcAft>
              <a:spcPct val="35000"/>
            </a:spcAft>
            <a:buNone/>
          </a:pPr>
          <a:r>
            <a:rPr lang="en-US" sz="1300" kern="1200" dirty="0"/>
            <a:t>20A</a:t>
          </a:r>
        </a:p>
      </dsp:txBody>
      <dsp:txXfrm>
        <a:off x="559511" y="137685"/>
        <a:ext cx="664428" cy="664428"/>
      </dsp:txXfrm>
    </dsp:sp>
    <dsp:sp modelId="{12EC84E8-A41D-48B9-8D22-8F96F0174488}">
      <dsp:nvSpPr>
        <dsp:cNvPr id="0" name=""/>
        <dsp:cNvSpPr/>
      </dsp:nvSpPr>
      <dsp:spPr>
        <a:xfrm>
          <a:off x="1173619"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London</a:t>
          </a:r>
        </a:p>
        <a:p>
          <a:pPr marL="0" lvl="0" indent="0" algn="ctr" defTabSz="577850">
            <a:lnSpc>
              <a:spcPct val="90000"/>
            </a:lnSpc>
            <a:spcBef>
              <a:spcPct val="0"/>
            </a:spcBef>
            <a:spcAft>
              <a:spcPct val="35000"/>
            </a:spcAft>
            <a:buNone/>
          </a:pPr>
          <a:r>
            <a:rPr lang="en-US" sz="1300" kern="1200" dirty="0"/>
            <a:t>010B</a:t>
          </a:r>
        </a:p>
      </dsp:txBody>
      <dsp:txXfrm>
        <a:off x="1311227" y="137685"/>
        <a:ext cx="664428" cy="664428"/>
      </dsp:txXfrm>
    </dsp:sp>
    <dsp:sp modelId="{16E21AF2-20BE-42BF-AFA2-8626580581AC}">
      <dsp:nvSpPr>
        <dsp:cNvPr id="0" name=""/>
        <dsp:cNvSpPr/>
      </dsp:nvSpPr>
      <dsp:spPr>
        <a:xfrm>
          <a:off x="1925335"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Rome 211</a:t>
          </a:r>
        </a:p>
      </dsp:txBody>
      <dsp:txXfrm>
        <a:off x="2062943" y="137685"/>
        <a:ext cx="664428" cy="664428"/>
      </dsp:txXfrm>
    </dsp:sp>
    <dsp:sp modelId="{92C80DC7-8E3C-47B3-AF20-E722C851B2CA}">
      <dsp:nvSpPr>
        <dsp:cNvPr id="0" name=""/>
        <dsp:cNvSpPr/>
      </dsp:nvSpPr>
      <dsp:spPr>
        <a:xfrm>
          <a:off x="2677051"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London</a:t>
          </a:r>
        </a:p>
        <a:p>
          <a:pPr marL="0" lvl="0" indent="0" algn="ctr" defTabSz="577850">
            <a:lnSpc>
              <a:spcPct val="90000"/>
            </a:lnSpc>
            <a:spcBef>
              <a:spcPct val="0"/>
            </a:spcBef>
            <a:spcAft>
              <a:spcPct val="35000"/>
            </a:spcAft>
            <a:buNone/>
          </a:pPr>
          <a:r>
            <a:rPr lang="en-US" sz="1300" kern="1200" dirty="0"/>
            <a:t>012</a:t>
          </a:r>
        </a:p>
      </dsp:txBody>
      <dsp:txXfrm>
        <a:off x="2814659" y="137685"/>
        <a:ext cx="664428" cy="66442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68CEA-5AF2-4EC2-B326-E04EA15609EC}">
      <dsp:nvSpPr>
        <dsp:cNvPr id="0" name=""/>
        <dsp:cNvSpPr/>
      </dsp:nvSpPr>
      <dsp:spPr>
        <a:xfrm>
          <a:off x="531085" y="86"/>
          <a:ext cx="939626" cy="939626"/>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1" tIns="17780" rIns="51711" bIns="17780" numCol="1" spcCol="1270" anchor="ctr" anchorCtr="0">
          <a:noAutofit/>
        </a:bodyPr>
        <a:lstStyle/>
        <a:p>
          <a:pPr marL="0" lvl="0" indent="0" algn="ctr" defTabSz="622300">
            <a:lnSpc>
              <a:spcPct val="90000"/>
            </a:lnSpc>
            <a:spcBef>
              <a:spcPct val="0"/>
            </a:spcBef>
            <a:spcAft>
              <a:spcPct val="35000"/>
            </a:spcAft>
            <a:buNone/>
          </a:pPr>
          <a:r>
            <a:rPr lang="en-US" sz="1400" kern="1200" dirty="0"/>
            <a:t>Miami 2021</a:t>
          </a:r>
        </a:p>
      </dsp:txBody>
      <dsp:txXfrm>
        <a:off x="668690" y="137691"/>
        <a:ext cx="664416" cy="664416"/>
      </dsp:txXfrm>
    </dsp:sp>
    <dsp:sp modelId="{12EC84E8-A41D-48B9-8D22-8F96F0174488}">
      <dsp:nvSpPr>
        <dsp:cNvPr id="0" name=""/>
        <dsp:cNvSpPr/>
      </dsp:nvSpPr>
      <dsp:spPr>
        <a:xfrm>
          <a:off x="1282786" y="86"/>
          <a:ext cx="939626" cy="939626"/>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1" tIns="17780" rIns="51711" bIns="17780" numCol="1" spcCol="1270" anchor="ctr" anchorCtr="0">
          <a:noAutofit/>
        </a:bodyPr>
        <a:lstStyle/>
        <a:p>
          <a:pPr marL="0" lvl="0" indent="0" algn="ctr" defTabSz="622300">
            <a:lnSpc>
              <a:spcPct val="90000"/>
            </a:lnSpc>
            <a:spcBef>
              <a:spcPct val="0"/>
            </a:spcBef>
            <a:spcAft>
              <a:spcPct val="35000"/>
            </a:spcAft>
            <a:buNone/>
          </a:pPr>
          <a:r>
            <a:rPr lang="en-US" sz="1400" kern="1200" dirty="0" err="1"/>
            <a:t>Dalas</a:t>
          </a:r>
          <a:endParaRPr lang="en-US" sz="1400" kern="1200" dirty="0"/>
        </a:p>
        <a:p>
          <a:pPr marL="0" lvl="0" indent="0" algn="ctr" defTabSz="622300">
            <a:lnSpc>
              <a:spcPct val="90000"/>
            </a:lnSpc>
            <a:spcBef>
              <a:spcPct val="0"/>
            </a:spcBef>
            <a:spcAft>
              <a:spcPct val="35000"/>
            </a:spcAft>
            <a:buNone/>
          </a:pPr>
          <a:r>
            <a:rPr lang="en-US" sz="1400" kern="1200" dirty="0"/>
            <a:t>209</a:t>
          </a:r>
        </a:p>
      </dsp:txBody>
      <dsp:txXfrm>
        <a:off x="1420391" y="137691"/>
        <a:ext cx="664416" cy="664416"/>
      </dsp:txXfrm>
    </dsp:sp>
    <dsp:sp modelId="{16E21AF2-20BE-42BF-AFA2-8626580581AC}">
      <dsp:nvSpPr>
        <dsp:cNvPr id="0" name=""/>
        <dsp:cNvSpPr/>
      </dsp:nvSpPr>
      <dsp:spPr>
        <a:xfrm>
          <a:off x="2034487" y="86"/>
          <a:ext cx="939626" cy="939626"/>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1" tIns="17780" rIns="51711" bIns="17780" numCol="1" spcCol="1270" anchor="ctr" anchorCtr="0">
          <a:noAutofit/>
        </a:bodyPr>
        <a:lstStyle/>
        <a:p>
          <a:pPr marL="0" lvl="0" indent="0" algn="ctr" defTabSz="622300">
            <a:lnSpc>
              <a:spcPct val="90000"/>
            </a:lnSpc>
            <a:spcBef>
              <a:spcPct val="0"/>
            </a:spcBef>
            <a:spcAft>
              <a:spcPct val="35000"/>
            </a:spcAft>
            <a:buNone/>
          </a:pPr>
          <a:r>
            <a:rPr lang="en-US" sz="1400" kern="1200" dirty="0"/>
            <a:t>Atlanta</a:t>
          </a:r>
        </a:p>
        <a:p>
          <a:pPr marL="0" lvl="0" indent="0" algn="ctr" defTabSz="622300">
            <a:lnSpc>
              <a:spcPct val="90000"/>
            </a:lnSpc>
            <a:spcBef>
              <a:spcPct val="0"/>
            </a:spcBef>
            <a:spcAft>
              <a:spcPct val="35000"/>
            </a:spcAft>
            <a:buNone/>
          </a:pPr>
          <a:r>
            <a:rPr lang="en-US" sz="1400" kern="1200" dirty="0"/>
            <a:t>201A</a:t>
          </a:r>
        </a:p>
      </dsp:txBody>
      <dsp:txXfrm>
        <a:off x="2172092" y="137691"/>
        <a:ext cx="664416" cy="66441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EC84E8-A41D-48B9-8D22-8F96F0174488}">
      <dsp:nvSpPr>
        <dsp:cNvPr id="0" name=""/>
        <dsp:cNvSpPr/>
      </dsp:nvSpPr>
      <dsp:spPr>
        <a:xfrm>
          <a:off x="911988"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9050" rIns="51715" bIns="19050" numCol="1" spcCol="1270" anchor="ctr" anchorCtr="0">
          <a:noAutofit/>
        </a:bodyPr>
        <a:lstStyle/>
        <a:p>
          <a:pPr marL="0" lvl="0" indent="0" algn="ctr" defTabSz="666750">
            <a:lnSpc>
              <a:spcPct val="90000"/>
            </a:lnSpc>
            <a:spcBef>
              <a:spcPct val="0"/>
            </a:spcBef>
            <a:spcAft>
              <a:spcPct val="35000"/>
            </a:spcAft>
            <a:buNone/>
          </a:pPr>
          <a:r>
            <a:rPr lang="en-US" sz="1500" kern="1200" dirty="0"/>
            <a:t>Wash</a:t>
          </a:r>
        </a:p>
        <a:p>
          <a:pPr marL="0" lvl="0" indent="0" algn="ctr" defTabSz="666750">
            <a:lnSpc>
              <a:spcPct val="90000"/>
            </a:lnSpc>
            <a:spcBef>
              <a:spcPct val="0"/>
            </a:spcBef>
            <a:spcAft>
              <a:spcPct val="35000"/>
            </a:spcAft>
            <a:buNone/>
          </a:pPr>
          <a:r>
            <a:rPr lang="en-US" sz="1500" kern="1200" dirty="0"/>
            <a:t>209</a:t>
          </a:r>
        </a:p>
      </dsp:txBody>
      <dsp:txXfrm>
        <a:off x="1049604" y="137665"/>
        <a:ext cx="664468" cy="664468"/>
      </dsp:txXfrm>
    </dsp:sp>
    <dsp:sp modelId="{16E21AF2-20BE-42BF-AFA2-8626580581AC}">
      <dsp:nvSpPr>
        <dsp:cNvPr id="0" name=""/>
        <dsp:cNvSpPr/>
      </dsp:nvSpPr>
      <dsp:spPr>
        <a:xfrm>
          <a:off x="1663749"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9050" rIns="51715" bIns="19050" numCol="1" spcCol="1270" anchor="ctr" anchorCtr="0">
          <a:noAutofit/>
        </a:bodyPr>
        <a:lstStyle/>
        <a:p>
          <a:pPr marL="0" lvl="0" indent="0" algn="ctr" defTabSz="666750">
            <a:lnSpc>
              <a:spcPct val="90000"/>
            </a:lnSpc>
            <a:spcBef>
              <a:spcPct val="0"/>
            </a:spcBef>
            <a:spcAft>
              <a:spcPct val="35000"/>
            </a:spcAft>
            <a:buNone/>
          </a:pPr>
          <a:r>
            <a:rPr lang="en-US" sz="1500" kern="1200" dirty="0"/>
            <a:t>LA </a:t>
          </a:r>
        </a:p>
        <a:p>
          <a:pPr marL="0" lvl="0" indent="0" algn="ctr" defTabSz="666750">
            <a:lnSpc>
              <a:spcPct val="90000"/>
            </a:lnSpc>
            <a:spcBef>
              <a:spcPct val="0"/>
            </a:spcBef>
            <a:spcAft>
              <a:spcPct val="35000"/>
            </a:spcAft>
            <a:buNone/>
          </a:pPr>
          <a:r>
            <a:rPr lang="en-US" sz="1500" kern="1200" dirty="0"/>
            <a:t>201A</a:t>
          </a:r>
        </a:p>
      </dsp:txBody>
      <dsp:txXfrm>
        <a:off x="1801365" y="137665"/>
        <a:ext cx="664468" cy="664468"/>
      </dsp:txXfrm>
    </dsp:sp>
    <dsp:sp modelId="{92C80DC7-8E3C-47B3-AF20-E722C851B2CA}">
      <dsp:nvSpPr>
        <dsp:cNvPr id="0" name=""/>
        <dsp:cNvSpPr/>
      </dsp:nvSpPr>
      <dsp:spPr>
        <a:xfrm>
          <a:off x="2415510"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9050" rIns="51715" bIns="19050" numCol="1" spcCol="1270" anchor="ctr" anchorCtr="0">
          <a:noAutofit/>
        </a:bodyPr>
        <a:lstStyle/>
        <a:p>
          <a:pPr marL="0" lvl="0" indent="0" algn="ctr" defTabSz="666750">
            <a:lnSpc>
              <a:spcPct val="90000"/>
            </a:lnSpc>
            <a:spcBef>
              <a:spcPct val="0"/>
            </a:spcBef>
            <a:spcAft>
              <a:spcPct val="35000"/>
            </a:spcAft>
            <a:buNone/>
          </a:pPr>
          <a:r>
            <a:rPr lang="en-US" sz="1500" kern="1200" dirty="0"/>
            <a:t>SF</a:t>
          </a:r>
        </a:p>
        <a:p>
          <a:pPr marL="0" lvl="0" indent="0" algn="ctr" defTabSz="666750">
            <a:lnSpc>
              <a:spcPct val="90000"/>
            </a:lnSpc>
            <a:spcBef>
              <a:spcPct val="0"/>
            </a:spcBef>
            <a:spcAft>
              <a:spcPct val="35000"/>
            </a:spcAft>
            <a:buNone/>
          </a:pPr>
          <a:r>
            <a:rPr lang="en-US" sz="1500" kern="1200" dirty="0"/>
            <a:t>2011B</a:t>
          </a:r>
        </a:p>
      </dsp:txBody>
      <dsp:txXfrm>
        <a:off x="2553126" y="137665"/>
        <a:ext cx="664468" cy="664468"/>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68CEA-5AF2-4EC2-B326-E04EA15609EC}">
      <dsp:nvSpPr>
        <dsp:cNvPr id="0" name=""/>
        <dsp:cNvSpPr/>
      </dsp:nvSpPr>
      <dsp:spPr>
        <a:xfrm>
          <a:off x="421903"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Berlin</a:t>
          </a:r>
        </a:p>
        <a:p>
          <a:pPr marL="0" lvl="0" indent="0" algn="ctr" defTabSz="577850">
            <a:lnSpc>
              <a:spcPct val="90000"/>
            </a:lnSpc>
            <a:spcBef>
              <a:spcPct val="0"/>
            </a:spcBef>
            <a:spcAft>
              <a:spcPct val="35000"/>
            </a:spcAft>
            <a:buNone/>
          </a:pPr>
          <a:r>
            <a:rPr lang="en-US" sz="1300" kern="1200" dirty="0"/>
            <a:t>20A</a:t>
          </a:r>
        </a:p>
      </dsp:txBody>
      <dsp:txXfrm>
        <a:off x="559511" y="137685"/>
        <a:ext cx="664428" cy="664428"/>
      </dsp:txXfrm>
    </dsp:sp>
    <dsp:sp modelId="{12EC84E8-A41D-48B9-8D22-8F96F0174488}">
      <dsp:nvSpPr>
        <dsp:cNvPr id="0" name=""/>
        <dsp:cNvSpPr/>
      </dsp:nvSpPr>
      <dsp:spPr>
        <a:xfrm>
          <a:off x="1173619"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London</a:t>
          </a:r>
        </a:p>
        <a:p>
          <a:pPr marL="0" lvl="0" indent="0" algn="ctr" defTabSz="577850">
            <a:lnSpc>
              <a:spcPct val="90000"/>
            </a:lnSpc>
            <a:spcBef>
              <a:spcPct val="0"/>
            </a:spcBef>
            <a:spcAft>
              <a:spcPct val="35000"/>
            </a:spcAft>
            <a:buNone/>
          </a:pPr>
          <a:r>
            <a:rPr lang="en-US" sz="1300" kern="1200" dirty="0"/>
            <a:t>010B</a:t>
          </a:r>
        </a:p>
      </dsp:txBody>
      <dsp:txXfrm>
        <a:off x="1311227" y="137685"/>
        <a:ext cx="664428" cy="664428"/>
      </dsp:txXfrm>
    </dsp:sp>
    <dsp:sp modelId="{16E21AF2-20BE-42BF-AFA2-8626580581AC}">
      <dsp:nvSpPr>
        <dsp:cNvPr id="0" name=""/>
        <dsp:cNvSpPr/>
      </dsp:nvSpPr>
      <dsp:spPr>
        <a:xfrm>
          <a:off x="1925335"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Rome 211</a:t>
          </a:r>
        </a:p>
      </dsp:txBody>
      <dsp:txXfrm>
        <a:off x="2062943" y="137685"/>
        <a:ext cx="664428" cy="664428"/>
      </dsp:txXfrm>
    </dsp:sp>
    <dsp:sp modelId="{92C80DC7-8E3C-47B3-AF20-E722C851B2CA}">
      <dsp:nvSpPr>
        <dsp:cNvPr id="0" name=""/>
        <dsp:cNvSpPr/>
      </dsp:nvSpPr>
      <dsp:spPr>
        <a:xfrm>
          <a:off x="2677051"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London</a:t>
          </a:r>
        </a:p>
        <a:p>
          <a:pPr marL="0" lvl="0" indent="0" algn="ctr" defTabSz="577850">
            <a:lnSpc>
              <a:spcPct val="90000"/>
            </a:lnSpc>
            <a:spcBef>
              <a:spcPct val="0"/>
            </a:spcBef>
            <a:spcAft>
              <a:spcPct val="35000"/>
            </a:spcAft>
            <a:buNone/>
          </a:pPr>
          <a:r>
            <a:rPr lang="en-US" sz="1300" kern="1200" dirty="0"/>
            <a:t>012</a:t>
          </a:r>
        </a:p>
      </dsp:txBody>
      <dsp:txXfrm>
        <a:off x="2814659" y="137685"/>
        <a:ext cx="664428" cy="664428"/>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68CEA-5AF2-4EC2-B326-E04EA15609EC}">
      <dsp:nvSpPr>
        <dsp:cNvPr id="0" name=""/>
        <dsp:cNvSpPr/>
      </dsp:nvSpPr>
      <dsp:spPr>
        <a:xfrm>
          <a:off x="531085" y="86"/>
          <a:ext cx="939626" cy="939626"/>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1" tIns="17780" rIns="51711" bIns="17780" numCol="1" spcCol="1270" anchor="ctr" anchorCtr="0">
          <a:noAutofit/>
        </a:bodyPr>
        <a:lstStyle/>
        <a:p>
          <a:pPr marL="0" lvl="0" indent="0" algn="ctr" defTabSz="622300">
            <a:lnSpc>
              <a:spcPct val="90000"/>
            </a:lnSpc>
            <a:spcBef>
              <a:spcPct val="0"/>
            </a:spcBef>
            <a:spcAft>
              <a:spcPct val="35000"/>
            </a:spcAft>
            <a:buNone/>
          </a:pPr>
          <a:r>
            <a:rPr lang="en-US" sz="1400" kern="1200" dirty="0"/>
            <a:t>Miami 2021</a:t>
          </a:r>
        </a:p>
      </dsp:txBody>
      <dsp:txXfrm>
        <a:off x="668690" y="137691"/>
        <a:ext cx="664416" cy="664416"/>
      </dsp:txXfrm>
    </dsp:sp>
    <dsp:sp modelId="{12EC84E8-A41D-48B9-8D22-8F96F0174488}">
      <dsp:nvSpPr>
        <dsp:cNvPr id="0" name=""/>
        <dsp:cNvSpPr/>
      </dsp:nvSpPr>
      <dsp:spPr>
        <a:xfrm>
          <a:off x="1282786" y="86"/>
          <a:ext cx="939626" cy="939626"/>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1" tIns="17780" rIns="51711" bIns="17780" numCol="1" spcCol="1270" anchor="ctr" anchorCtr="0">
          <a:noAutofit/>
        </a:bodyPr>
        <a:lstStyle/>
        <a:p>
          <a:pPr marL="0" lvl="0" indent="0" algn="ctr" defTabSz="622300">
            <a:lnSpc>
              <a:spcPct val="90000"/>
            </a:lnSpc>
            <a:spcBef>
              <a:spcPct val="0"/>
            </a:spcBef>
            <a:spcAft>
              <a:spcPct val="35000"/>
            </a:spcAft>
            <a:buNone/>
          </a:pPr>
          <a:r>
            <a:rPr lang="en-US" sz="1400" kern="1200" dirty="0" err="1"/>
            <a:t>Dalas</a:t>
          </a:r>
          <a:endParaRPr lang="en-US" sz="1400" kern="1200" dirty="0"/>
        </a:p>
        <a:p>
          <a:pPr marL="0" lvl="0" indent="0" algn="ctr" defTabSz="622300">
            <a:lnSpc>
              <a:spcPct val="90000"/>
            </a:lnSpc>
            <a:spcBef>
              <a:spcPct val="0"/>
            </a:spcBef>
            <a:spcAft>
              <a:spcPct val="35000"/>
            </a:spcAft>
            <a:buNone/>
          </a:pPr>
          <a:r>
            <a:rPr lang="en-US" sz="1400" kern="1200" dirty="0"/>
            <a:t>209</a:t>
          </a:r>
        </a:p>
      </dsp:txBody>
      <dsp:txXfrm>
        <a:off x="1420391" y="137691"/>
        <a:ext cx="664416" cy="664416"/>
      </dsp:txXfrm>
    </dsp:sp>
    <dsp:sp modelId="{16E21AF2-20BE-42BF-AFA2-8626580581AC}">
      <dsp:nvSpPr>
        <dsp:cNvPr id="0" name=""/>
        <dsp:cNvSpPr/>
      </dsp:nvSpPr>
      <dsp:spPr>
        <a:xfrm>
          <a:off x="2034487" y="86"/>
          <a:ext cx="939626" cy="939626"/>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1" tIns="17780" rIns="51711" bIns="17780" numCol="1" spcCol="1270" anchor="ctr" anchorCtr="0">
          <a:noAutofit/>
        </a:bodyPr>
        <a:lstStyle/>
        <a:p>
          <a:pPr marL="0" lvl="0" indent="0" algn="ctr" defTabSz="622300">
            <a:lnSpc>
              <a:spcPct val="90000"/>
            </a:lnSpc>
            <a:spcBef>
              <a:spcPct val="0"/>
            </a:spcBef>
            <a:spcAft>
              <a:spcPct val="35000"/>
            </a:spcAft>
            <a:buNone/>
          </a:pPr>
          <a:r>
            <a:rPr lang="en-US" sz="1400" kern="1200" dirty="0"/>
            <a:t>Atlanta</a:t>
          </a:r>
        </a:p>
        <a:p>
          <a:pPr marL="0" lvl="0" indent="0" algn="ctr" defTabSz="622300">
            <a:lnSpc>
              <a:spcPct val="90000"/>
            </a:lnSpc>
            <a:spcBef>
              <a:spcPct val="0"/>
            </a:spcBef>
            <a:spcAft>
              <a:spcPct val="35000"/>
            </a:spcAft>
            <a:buNone/>
          </a:pPr>
          <a:r>
            <a:rPr lang="en-US" sz="1400" kern="1200" dirty="0"/>
            <a:t>201A</a:t>
          </a:r>
        </a:p>
      </dsp:txBody>
      <dsp:txXfrm>
        <a:off x="2172092" y="137691"/>
        <a:ext cx="664416" cy="664416"/>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9CD1BF-4614-43FD-AF71-AE4A28B87B0B}">
      <dsp:nvSpPr>
        <dsp:cNvPr id="0" name=""/>
        <dsp:cNvSpPr/>
      </dsp:nvSpPr>
      <dsp:spPr>
        <a:xfrm>
          <a:off x="0" y="0"/>
          <a:ext cx="9067800" cy="6858000"/>
        </a:xfrm>
        <a:prstGeom prst="roundRect">
          <a:avLst>
            <a:gd name="adj" fmla="val 8500"/>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5322570" numCol="1" spcCol="1270" anchor="t" anchorCtr="0">
          <a:noAutofit/>
        </a:bodyPr>
        <a:lstStyle/>
        <a:p>
          <a:pPr marL="0" lvl="0" indent="0" algn="l" defTabSz="2311400">
            <a:lnSpc>
              <a:spcPct val="90000"/>
            </a:lnSpc>
            <a:spcBef>
              <a:spcPct val="0"/>
            </a:spcBef>
            <a:spcAft>
              <a:spcPct val="35000"/>
            </a:spcAft>
            <a:buNone/>
          </a:pPr>
          <a:r>
            <a:rPr lang="en-US" sz="5200" kern="1200" dirty="0" err="1"/>
            <a:t>Jframe</a:t>
          </a:r>
          <a:r>
            <a:rPr lang="en-US" sz="5200" kern="1200" dirty="0"/>
            <a:t> (</a:t>
          </a:r>
          <a:r>
            <a:rPr lang="en-US" sz="5200" kern="1200" dirty="0" err="1"/>
            <a:t>MainJFrame</a:t>
          </a:r>
          <a:r>
            <a:rPr lang="en-US" sz="5200" kern="1200" dirty="0"/>
            <a:t>)</a:t>
          </a:r>
        </a:p>
      </dsp:txBody>
      <dsp:txXfrm>
        <a:off x="170734" y="170734"/>
        <a:ext cx="8726332" cy="6516532"/>
      </dsp:txXfrm>
    </dsp:sp>
    <dsp:sp modelId="{C5740EAF-3E05-4314-87F6-AE3A52F037A9}">
      <dsp:nvSpPr>
        <dsp:cNvPr id="0" name=""/>
        <dsp:cNvSpPr/>
      </dsp:nvSpPr>
      <dsp:spPr>
        <a:xfrm>
          <a:off x="169493" y="1714500"/>
          <a:ext cx="1474573" cy="4571995"/>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889000">
            <a:lnSpc>
              <a:spcPct val="90000"/>
            </a:lnSpc>
            <a:spcBef>
              <a:spcPct val="0"/>
            </a:spcBef>
            <a:spcAft>
              <a:spcPct val="35000"/>
            </a:spcAft>
            <a:buNone/>
          </a:pPr>
          <a:r>
            <a:rPr lang="en-US" sz="2000" b="1" kern="1200" cap="none" spc="0" dirty="0">
              <a:ln/>
              <a:solidFill>
                <a:srgbClr val="002060"/>
              </a:solidFill>
              <a:effectLst/>
            </a:rPr>
            <a:t>Product Catalog</a:t>
          </a:r>
        </a:p>
      </dsp:txBody>
      <dsp:txXfrm>
        <a:off x="214841" y="1759848"/>
        <a:ext cx="1383877" cy="4481299"/>
      </dsp:txXfrm>
    </dsp:sp>
    <dsp:sp modelId="{361DDC68-D553-4D04-9102-BAC2E3E1C19E}">
      <dsp:nvSpPr>
        <dsp:cNvPr id="0" name=""/>
        <dsp:cNvSpPr/>
      </dsp:nvSpPr>
      <dsp:spPr>
        <a:xfrm>
          <a:off x="1752596" y="1447778"/>
          <a:ext cx="7149472" cy="4800600"/>
        </a:xfrm>
        <a:prstGeom prst="roundRect">
          <a:avLst>
            <a:gd name="adj" fmla="val 10500"/>
          </a:avLst>
        </a:prstGeom>
        <a:solidFill>
          <a:schemeClr val="tx2">
            <a:lumMod val="60000"/>
            <a:lumOff val="40000"/>
          </a:schemeClr>
        </a:solidFill>
        <a:ln w="25400" cap="flat" cmpd="sng" algn="ctr">
          <a:solidFill>
            <a:srgbClr val="FFC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4310" tIns="194310" rIns="194310" bIns="3048381" numCol="1" spcCol="1270" anchor="t" anchorCtr="0">
          <a:noAutofit/>
        </a:bodyPr>
        <a:lstStyle/>
        <a:p>
          <a:pPr marL="0" lvl="0" indent="0" algn="l" defTabSz="2266950">
            <a:lnSpc>
              <a:spcPct val="90000"/>
            </a:lnSpc>
            <a:spcBef>
              <a:spcPct val="0"/>
            </a:spcBef>
            <a:spcAft>
              <a:spcPct val="35000"/>
            </a:spcAft>
            <a:buNone/>
          </a:pPr>
          <a:r>
            <a:rPr lang="en-US" sz="5100" kern="1200" dirty="0"/>
            <a:t>Create Product </a:t>
          </a:r>
          <a:r>
            <a:rPr lang="en-US" sz="5100" kern="1200" dirty="0" err="1"/>
            <a:t>JPanel</a:t>
          </a:r>
          <a:endParaRPr lang="en-US" sz="5100" kern="1200" dirty="0"/>
        </a:p>
      </dsp:txBody>
      <dsp:txXfrm>
        <a:off x="1900231" y="1595413"/>
        <a:ext cx="6854202" cy="4505330"/>
      </dsp:txXfrm>
    </dsp:sp>
    <dsp:sp modelId="{0808C6C9-57E4-43FE-B257-5975CC4E759A}">
      <dsp:nvSpPr>
        <dsp:cNvPr id="0" name=""/>
        <dsp:cNvSpPr/>
      </dsp:nvSpPr>
      <dsp:spPr>
        <a:xfrm>
          <a:off x="1828802" y="3394710"/>
          <a:ext cx="1726400" cy="2154855"/>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800100">
            <a:lnSpc>
              <a:spcPct val="90000"/>
            </a:lnSpc>
            <a:spcBef>
              <a:spcPct val="0"/>
            </a:spcBef>
            <a:spcAft>
              <a:spcPct val="35000"/>
            </a:spcAft>
            <a:buNone/>
          </a:pPr>
          <a:r>
            <a:rPr lang="en-US" sz="1800" b="1" kern="1200" cap="none" spc="0" dirty="0">
              <a:ln/>
              <a:solidFill>
                <a:srgbClr val="002060"/>
              </a:solidFill>
              <a:effectLst/>
            </a:rPr>
            <a:t>Product </a:t>
          </a:r>
          <a:r>
            <a:rPr lang="en-US" sz="1800" b="1" kern="1200" cap="none" spc="0" dirty="0" err="1">
              <a:ln/>
              <a:solidFill>
                <a:srgbClr val="002060"/>
              </a:solidFill>
              <a:effectLst/>
            </a:rPr>
            <a:t>Catlog</a:t>
          </a:r>
          <a:endParaRPr lang="en-US" sz="1800" b="1" kern="1200" cap="none" spc="0" dirty="0">
            <a:ln/>
            <a:solidFill>
              <a:srgbClr val="002060"/>
            </a:solidFill>
            <a:effectLst/>
          </a:endParaRPr>
        </a:p>
      </dsp:txBody>
      <dsp:txXfrm>
        <a:off x="1881895" y="3447803"/>
        <a:ext cx="1620214" cy="2048669"/>
      </dsp:txXfrm>
    </dsp:sp>
    <dsp:sp modelId="{432E8606-2966-49A5-B216-EC2A5AAF0F30}">
      <dsp:nvSpPr>
        <dsp:cNvPr id="0" name=""/>
        <dsp:cNvSpPr/>
      </dsp:nvSpPr>
      <dsp:spPr>
        <a:xfrm>
          <a:off x="1905002" y="5100937"/>
          <a:ext cx="1626398" cy="596292"/>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800100">
            <a:lnSpc>
              <a:spcPct val="90000"/>
            </a:lnSpc>
            <a:spcBef>
              <a:spcPct val="0"/>
            </a:spcBef>
            <a:spcAft>
              <a:spcPct val="35000"/>
            </a:spcAft>
            <a:buNone/>
          </a:pPr>
          <a:r>
            <a:rPr lang="en-US" sz="1800" b="1" kern="1200" cap="none" spc="0" dirty="0">
              <a:ln/>
              <a:solidFill>
                <a:srgbClr val="002060"/>
              </a:solidFill>
              <a:effectLst/>
            </a:rPr>
            <a:t>Product </a:t>
          </a:r>
        </a:p>
      </dsp:txBody>
      <dsp:txXfrm>
        <a:off x="1923340" y="5119275"/>
        <a:ext cx="1589722" cy="559616"/>
      </dsp:txXfrm>
    </dsp:sp>
    <dsp:sp modelId="{A98AF655-0ADC-47D0-8759-C0B07745EB2E}">
      <dsp:nvSpPr>
        <dsp:cNvPr id="0" name=""/>
        <dsp:cNvSpPr/>
      </dsp:nvSpPr>
      <dsp:spPr>
        <a:xfrm>
          <a:off x="3657597" y="3429000"/>
          <a:ext cx="4880995" cy="2743200"/>
        </a:xfrm>
        <a:prstGeom prst="roundRect">
          <a:avLst>
            <a:gd name="adj" fmla="val 105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4310" tIns="194310" rIns="194310" bIns="1548384" numCol="1" spcCol="1270" anchor="t" anchorCtr="0">
          <a:noAutofit/>
        </a:bodyPr>
        <a:lstStyle/>
        <a:p>
          <a:pPr marL="0" lvl="0" indent="0" algn="l" defTabSz="2266950">
            <a:lnSpc>
              <a:spcPct val="90000"/>
            </a:lnSpc>
            <a:spcBef>
              <a:spcPct val="0"/>
            </a:spcBef>
            <a:spcAft>
              <a:spcPct val="35000"/>
            </a:spcAft>
            <a:buNone/>
          </a:pPr>
          <a:r>
            <a:rPr lang="en-US" sz="5100" kern="1200" dirty="0"/>
            <a:t>Input fields</a:t>
          </a:r>
        </a:p>
      </dsp:txBody>
      <dsp:txXfrm>
        <a:off x="3741960" y="3513363"/>
        <a:ext cx="4712269" cy="2574474"/>
      </dsp:txXfrm>
    </dsp:sp>
    <dsp:sp modelId="{59811002-7534-460F-BB1B-BE356BAC0229}">
      <dsp:nvSpPr>
        <dsp:cNvPr id="0" name=""/>
        <dsp:cNvSpPr/>
      </dsp:nvSpPr>
      <dsp:spPr>
        <a:xfrm>
          <a:off x="3707596" y="5029198"/>
          <a:ext cx="1725145" cy="502923"/>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err="1"/>
            <a:t>NameTextField</a:t>
          </a:r>
          <a:endParaRPr lang="en-US" sz="1800" kern="1200" dirty="0"/>
        </a:p>
      </dsp:txBody>
      <dsp:txXfrm>
        <a:off x="3723063" y="5044665"/>
        <a:ext cx="1694211" cy="471989"/>
      </dsp:txXfrm>
    </dsp:sp>
    <dsp:sp modelId="{7A749EC6-2E69-4B31-86AA-5521415847C6}">
      <dsp:nvSpPr>
        <dsp:cNvPr id="0" name=""/>
        <dsp:cNvSpPr/>
      </dsp:nvSpPr>
      <dsp:spPr>
        <a:xfrm>
          <a:off x="5566367" y="5029198"/>
          <a:ext cx="2918078" cy="502923"/>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err="1"/>
            <a:t>PriceTextField</a:t>
          </a:r>
          <a:endParaRPr lang="en-US" sz="1800" kern="1200" dirty="0"/>
        </a:p>
      </dsp:txBody>
      <dsp:txXfrm>
        <a:off x="5581834" y="5044665"/>
        <a:ext cx="2887144" cy="471989"/>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9CD1BF-4614-43FD-AF71-AE4A28B87B0B}">
      <dsp:nvSpPr>
        <dsp:cNvPr id="0" name=""/>
        <dsp:cNvSpPr/>
      </dsp:nvSpPr>
      <dsp:spPr>
        <a:xfrm>
          <a:off x="0" y="0"/>
          <a:ext cx="9067800" cy="6858000"/>
        </a:xfrm>
        <a:prstGeom prst="roundRect">
          <a:avLst>
            <a:gd name="adj" fmla="val 8500"/>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5322570" numCol="1" spcCol="1270" anchor="t" anchorCtr="0">
          <a:noAutofit/>
        </a:bodyPr>
        <a:lstStyle/>
        <a:p>
          <a:pPr marL="0" lvl="0" indent="0" algn="l" defTabSz="2400300">
            <a:lnSpc>
              <a:spcPct val="90000"/>
            </a:lnSpc>
            <a:spcBef>
              <a:spcPct val="0"/>
            </a:spcBef>
            <a:spcAft>
              <a:spcPct val="35000"/>
            </a:spcAft>
            <a:buNone/>
          </a:pPr>
          <a:r>
            <a:rPr lang="en-US" sz="5400" kern="1200" dirty="0" err="1"/>
            <a:t>Jframe</a:t>
          </a:r>
          <a:r>
            <a:rPr lang="en-US" sz="5400" kern="1200" dirty="0"/>
            <a:t> (</a:t>
          </a:r>
          <a:r>
            <a:rPr lang="en-US" sz="5400" kern="1200" dirty="0" err="1"/>
            <a:t>MainJFrame</a:t>
          </a:r>
          <a:r>
            <a:rPr lang="en-US" sz="5400" kern="1200" dirty="0"/>
            <a:t>)</a:t>
          </a:r>
        </a:p>
      </dsp:txBody>
      <dsp:txXfrm>
        <a:off x="170734" y="170734"/>
        <a:ext cx="8726332" cy="6516532"/>
      </dsp:txXfrm>
    </dsp:sp>
    <dsp:sp modelId="{C5740EAF-3E05-4314-87F6-AE3A52F037A9}">
      <dsp:nvSpPr>
        <dsp:cNvPr id="0" name=""/>
        <dsp:cNvSpPr/>
      </dsp:nvSpPr>
      <dsp:spPr>
        <a:xfrm>
          <a:off x="169493" y="1714500"/>
          <a:ext cx="1474573" cy="4571995"/>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889000">
            <a:lnSpc>
              <a:spcPct val="90000"/>
            </a:lnSpc>
            <a:spcBef>
              <a:spcPct val="0"/>
            </a:spcBef>
            <a:spcAft>
              <a:spcPct val="35000"/>
            </a:spcAft>
            <a:buNone/>
          </a:pPr>
          <a:r>
            <a:rPr lang="en-US" sz="2000" b="1" kern="1200" cap="none" spc="0" dirty="0">
              <a:ln/>
              <a:solidFill>
                <a:srgbClr val="002060"/>
              </a:solidFill>
              <a:effectLst/>
            </a:rPr>
            <a:t>Product Catalog</a:t>
          </a:r>
        </a:p>
      </dsp:txBody>
      <dsp:txXfrm>
        <a:off x="214841" y="1759848"/>
        <a:ext cx="1383877" cy="4481299"/>
      </dsp:txXfrm>
    </dsp:sp>
    <dsp:sp modelId="{361DDC68-D553-4D04-9102-BAC2E3E1C19E}">
      <dsp:nvSpPr>
        <dsp:cNvPr id="0" name=""/>
        <dsp:cNvSpPr/>
      </dsp:nvSpPr>
      <dsp:spPr>
        <a:xfrm>
          <a:off x="1752596" y="1447778"/>
          <a:ext cx="7149472" cy="4800600"/>
        </a:xfrm>
        <a:prstGeom prst="roundRect">
          <a:avLst>
            <a:gd name="adj" fmla="val 10500"/>
          </a:avLst>
        </a:prstGeom>
        <a:solidFill>
          <a:schemeClr val="tx2">
            <a:lumMod val="60000"/>
            <a:lumOff val="40000"/>
          </a:schemeClr>
        </a:solidFill>
        <a:ln w="25400" cap="flat" cmpd="sng" algn="ctr">
          <a:solidFill>
            <a:srgbClr val="FFC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3048381" numCol="1" spcCol="1270" anchor="t" anchorCtr="0">
          <a:noAutofit/>
        </a:bodyPr>
        <a:lstStyle/>
        <a:p>
          <a:pPr marL="0" lvl="0" indent="0" algn="l" defTabSz="2400300">
            <a:lnSpc>
              <a:spcPct val="90000"/>
            </a:lnSpc>
            <a:spcBef>
              <a:spcPct val="0"/>
            </a:spcBef>
            <a:spcAft>
              <a:spcPct val="35000"/>
            </a:spcAft>
            <a:buNone/>
          </a:pPr>
          <a:r>
            <a:rPr lang="en-US" sz="5400" kern="1200" dirty="0"/>
            <a:t>View products </a:t>
          </a:r>
          <a:r>
            <a:rPr lang="en-US" sz="5400" kern="1200" dirty="0" err="1"/>
            <a:t>JPanel</a:t>
          </a:r>
          <a:endParaRPr lang="en-US" sz="5400" kern="1200" dirty="0"/>
        </a:p>
      </dsp:txBody>
      <dsp:txXfrm>
        <a:off x="1900231" y="1595413"/>
        <a:ext cx="6854202" cy="4505330"/>
      </dsp:txXfrm>
    </dsp:sp>
    <dsp:sp modelId="{0808C6C9-57E4-43FE-B257-5975CC4E759A}">
      <dsp:nvSpPr>
        <dsp:cNvPr id="0" name=""/>
        <dsp:cNvSpPr/>
      </dsp:nvSpPr>
      <dsp:spPr>
        <a:xfrm>
          <a:off x="1828802" y="3394710"/>
          <a:ext cx="1726400" cy="2026357"/>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1022350">
            <a:lnSpc>
              <a:spcPct val="90000"/>
            </a:lnSpc>
            <a:spcBef>
              <a:spcPct val="0"/>
            </a:spcBef>
            <a:spcAft>
              <a:spcPct val="35000"/>
            </a:spcAft>
            <a:buNone/>
          </a:pPr>
          <a:r>
            <a:rPr lang="en-US" sz="2300" b="1" kern="1200" cap="none" spc="0" dirty="0">
              <a:ln/>
              <a:solidFill>
                <a:srgbClr val="002060"/>
              </a:solidFill>
              <a:effectLst/>
            </a:rPr>
            <a:t>Product </a:t>
          </a:r>
          <a:r>
            <a:rPr lang="en-US" sz="2300" b="1" kern="1200" cap="none" spc="0" dirty="0" err="1">
              <a:ln/>
              <a:solidFill>
                <a:srgbClr val="002060"/>
              </a:solidFill>
              <a:effectLst/>
            </a:rPr>
            <a:t>Catlog</a:t>
          </a:r>
          <a:endParaRPr lang="en-US" sz="2300" b="1" kern="1200" cap="none" spc="0" dirty="0">
            <a:ln/>
            <a:solidFill>
              <a:srgbClr val="002060"/>
            </a:solidFill>
            <a:effectLst/>
          </a:endParaRPr>
        </a:p>
      </dsp:txBody>
      <dsp:txXfrm>
        <a:off x="1881895" y="3447803"/>
        <a:ext cx="1620214" cy="1920171"/>
      </dsp:txXfrm>
    </dsp:sp>
    <dsp:sp modelId="{432E8606-2966-49A5-B216-EC2A5AAF0F30}">
      <dsp:nvSpPr>
        <dsp:cNvPr id="0" name=""/>
        <dsp:cNvSpPr/>
      </dsp:nvSpPr>
      <dsp:spPr>
        <a:xfrm>
          <a:off x="1905002" y="5238107"/>
          <a:ext cx="1626398" cy="723408"/>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1022350">
            <a:lnSpc>
              <a:spcPct val="90000"/>
            </a:lnSpc>
            <a:spcBef>
              <a:spcPct val="0"/>
            </a:spcBef>
            <a:spcAft>
              <a:spcPct val="35000"/>
            </a:spcAft>
            <a:buNone/>
          </a:pPr>
          <a:r>
            <a:rPr lang="en-US" sz="2300" b="1" kern="1200" cap="none" spc="0" dirty="0">
              <a:ln/>
              <a:solidFill>
                <a:srgbClr val="002060"/>
              </a:solidFill>
              <a:effectLst/>
            </a:rPr>
            <a:t>Product </a:t>
          </a:r>
        </a:p>
      </dsp:txBody>
      <dsp:txXfrm>
        <a:off x="1927249" y="5260354"/>
        <a:ext cx="1581904" cy="678914"/>
      </dsp:txXfrm>
    </dsp:sp>
    <dsp:sp modelId="{A98AF655-0ADC-47D0-8759-C0B07745EB2E}">
      <dsp:nvSpPr>
        <dsp:cNvPr id="0" name=""/>
        <dsp:cNvSpPr/>
      </dsp:nvSpPr>
      <dsp:spPr>
        <a:xfrm>
          <a:off x="3657597" y="3429000"/>
          <a:ext cx="4880995" cy="2743200"/>
        </a:xfrm>
        <a:prstGeom prst="roundRect">
          <a:avLst>
            <a:gd name="adj" fmla="val 105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1548384" numCol="1" spcCol="1270" anchor="t" anchorCtr="0">
          <a:noAutofit/>
        </a:bodyPr>
        <a:lstStyle/>
        <a:p>
          <a:pPr marL="0" lvl="0" indent="0" algn="l" defTabSz="2400300">
            <a:lnSpc>
              <a:spcPct val="90000"/>
            </a:lnSpc>
            <a:spcBef>
              <a:spcPct val="0"/>
            </a:spcBef>
            <a:spcAft>
              <a:spcPct val="35000"/>
            </a:spcAft>
            <a:buNone/>
          </a:pPr>
          <a:endParaRPr lang="en-US" sz="5400" kern="1200" dirty="0"/>
        </a:p>
      </dsp:txBody>
      <dsp:txXfrm>
        <a:off x="3741960" y="3513363"/>
        <a:ext cx="4712269" cy="2574474"/>
      </dsp:txXfrm>
    </dsp:sp>
    <dsp:sp modelId="{59811002-7534-460F-BB1B-BE356BAC0229}">
      <dsp:nvSpPr>
        <dsp:cNvPr id="0" name=""/>
        <dsp:cNvSpPr/>
      </dsp:nvSpPr>
      <dsp:spPr>
        <a:xfrm>
          <a:off x="3810005" y="3657599"/>
          <a:ext cx="3983670" cy="2392678"/>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endParaRPr lang="en-US" sz="2300" kern="1200" dirty="0"/>
        </a:p>
      </dsp:txBody>
      <dsp:txXfrm>
        <a:off x="3883588" y="3731182"/>
        <a:ext cx="3836504" cy="22455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7429EF-D1CA-461A-8B69-5683043764FA}">
      <dsp:nvSpPr>
        <dsp:cNvPr id="0" name=""/>
        <dsp:cNvSpPr/>
      </dsp:nvSpPr>
      <dsp:spPr>
        <a:xfrm>
          <a:off x="1899919" y="165099"/>
          <a:ext cx="3276600" cy="1137920"/>
        </a:xfrm>
        <a:prstGeom prst="ellipse">
          <a:avLst/>
        </a:prstGeom>
        <a:solidFill>
          <a:schemeClr val="dk2">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48C2622-0AD8-4BB8-8B1C-8E0FD52DD510}">
      <dsp:nvSpPr>
        <dsp:cNvPr id="0" name=""/>
        <dsp:cNvSpPr/>
      </dsp:nvSpPr>
      <dsp:spPr>
        <a:xfrm rot="10800000">
          <a:off x="3225800" y="2951479"/>
          <a:ext cx="635000" cy="406400"/>
        </a:xfrm>
        <a:prstGeom prst="downArrow">
          <a:avLst/>
        </a:prstGeom>
        <a:solidFill>
          <a:schemeClr val="dk2">
            <a:tint val="60000"/>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38DA3BA-5F19-442B-B638-8DAD0E71D888}">
      <dsp:nvSpPr>
        <dsp:cNvPr id="0" name=""/>
        <dsp:cNvSpPr/>
      </dsp:nvSpPr>
      <dsp:spPr>
        <a:xfrm>
          <a:off x="2019299" y="3276600"/>
          <a:ext cx="3048000" cy="762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Product Catalog is the container of the products</a:t>
          </a:r>
        </a:p>
      </dsp:txBody>
      <dsp:txXfrm>
        <a:off x="2019299" y="3276600"/>
        <a:ext cx="3048000" cy="762000"/>
      </dsp:txXfrm>
    </dsp:sp>
    <dsp:sp modelId="{0A76DAB5-8EC4-4290-8388-5476292CB4D5}">
      <dsp:nvSpPr>
        <dsp:cNvPr id="0" name=""/>
        <dsp:cNvSpPr/>
      </dsp:nvSpPr>
      <dsp:spPr>
        <a:xfrm>
          <a:off x="3091180" y="1390904"/>
          <a:ext cx="1143000" cy="1143000"/>
        </a:xfrm>
        <a:prstGeom prst="ellips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Toshiba 101</a:t>
          </a:r>
        </a:p>
      </dsp:txBody>
      <dsp:txXfrm>
        <a:off x="3258568" y="1558292"/>
        <a:ext cx="808224" cy="808224"/>
      </dsp:txXfrm>
    </dsp:sp>
    <dsp:sp modelId="{76F01441-5EC1-4940-9C9F-34146CD3E5E8}">
      <dsp:nvSpPr>
        <dsp:cNvPr id="0" name=""/>
        <dsp:cNvSpPr/>
      </dsp:nvSpPr>
      <dsp:spPr>
        <a:xfrm>
          <a:off x="2273300" y="533399"/>
          <a:ext cx="1143000" cy="1143000"/>
        </a:xfrm>
        <a:prstGeom prst="ellips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err="1"/>
            <a:t>MacBook</a:t>
          </a:r>
          <a:endParaRPr lang="en-US" sz="1500" kern="1200" dirty="0"/>
        </a:p>
      </dsp:txBody>
      <dsp:txXfrm>
        <a:off x="2440688" y="700787"/>
        <a:ext cx="808224" cy="808224"/>
      </dsp:txXfrm>
    </dsp:sp>
    <dsp:sp modelId="{C6EC05D1-F16C-4CCF-B8FE-EDC783F567F6}">
      <dsp:nvSpPr>
        <dsp:cNvPr id="0" name=""/>
        <dsp:cNvSpPr/>
      </dsp:nvSpPr>
      <dsp:spPr>
        <a:xfrm>
          <a:off x="3441700" y="257047"/>
          <a:ext cx="1143000" cy="1143000"/>
        </a:xfrm>
        <a:prstGeom prst="ellips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HP Laptop</a:t>
          </a:r>
        </a:p>
      </dsp:txBody>
      <dsp:txXfrm>
        <a:off x="3609088" y="424435"/>
        <a:ext cx="808224" cy="808224"/>
      </dsp:txXfrm>
    </dsp:sp>
    <dsp:sp modelId="{81FC73E4-1F3A-4377-8CA2-E3F4B83AA708}">
      <dsp:nvSpPr>
        <dsp:cNvPr id="0" name=""/>
        <dsp:cNvSpPr/>
      </dsp:nvSpPr>
      <dsp:spPr>
        <a:xfrm>
          <a:off x="838197" y="25399"/>
          <a:ext cx="5410205" cy="2844800"/>
        </a:xfrm>
        <a:prstGeom prst="funnel">
          <a:avLst/>
        </a:prstGeom>
        <a:solidFill>
          <a:schemeClr val="lt2">
            <a:alpha val="40000"/>
            <a:hueOff val="0"/>
            <a:satOff val="0"/>
            <a:lumOff val="0"/>
            <a:alphaOff val="0"/>
          </a:schemeClr>
        </a:solidFill>
        <a:ln w="9525" cap="flat" cmpd="sng" algn="ctr">
          <a:solidFill>
            <a:schemeClr val="dk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7429EF-D1CA-461A-8B69-5683043764FA}">
      <dsp:nvSpPr>
        <dsp:cNvPr id="0" name=""/>
        <dsp:cNvSpPr/>
      </dsp:nvSpPr>
      <dsp:spPr>
        <a:xfrm>
          <a:off x="1899919" y="165099"/>
          <a:ext cx="3276600" cy="1137920"/>
        </a:xfrm>
        <a:prstGeom prst="ellipse">
          <a:avLst/>
        </a:prstGeom>
        <a:solidFill>
          <a:schemeClr val="dk2">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48C2622-0AD8-4BB8-8B1C-8E0FD52DD510}">
      <dsp:nvSpPr>
        <dsp:cNvPr id="0" name=""/>
        <dsp:cNvSpPr/>
      </dsp:nvSpPr>
      <dsp:spPr>
        <a:xfrm rot="10800000">
          <a:off x="3225800" y="2951479"/>
          <a:ext cx="635000" cy="406400"/>
        </a:xfrm>
        <a:prstGeom prst="downArrow">
          <a:avLst/>
        </a:prstGeom>
        <a:solidFill>
          <a:schemeClr val="dk2">
            <a:tint val="60000"/>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38DA3BA-5F19-442B-B638-8DAD0E71D888}">
      <dsp:nvSpPr>
        <dsp:cNvPr id="0" name=""/>
        <dsp:cNvSpPr/>
      </dsp:nvSpPr>
      <dsp:spPr>
        <a:xfrm>
          <a:off x="2019299" y="3276600"/>
          <a:ext cx="3048000" cy="762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024" tIns="192024" rIns="192024" bIns="192024" numCol="1" spcCol="1270" anchor="ctr" anchorCtr="0">
          <a:noAutofit/>
        </a:bodyPr>
        <a:lstStyle/>
        <a:p>
          <a:pPr marL="0" lvl="0" indent="0" algn="ctr" defTabSz="1200150">
            <a:lnSpc>
              <a:spcPct val="90000"/>
            </a:lnSpc>
            <a:spcBef>
              <a:spcPct val="0"/>
            </a:spcBef>
            <a:spcAft>
              <a:spcPct val="35000"/>
            </a:spcAft>
            <a:buNone/>
          </a:pPr>
          <a:r>
            <a:rPr lang="en-US" sz="2700" kern="1200" dirty="0"/>
            <a:t>Product Catalog</a:t>
          </a:r>
        </a:p>
      </dsp:txBody>
      <dsp:txXfrm>
        <a:off x="2019299" y="3276600"/>
        <a:ext cx="3048000" cy="762000"/>
      </dsp:txXfrm>
    </dsp:sp>
    <dsp:sp modelId="{0A76DAB5-8EC4-4290-8388-5476292CB4D5}">
      <dsp:nvSpPr>
        <dsp:cNvPr id="0" name=""/>
        <dsp:cNvSpPr/>
      </dsp:nvSpPr>
      <dsp:spPr>
        <a:xfrm>
          <a:off x="3091180" y="1390904"/>
          <a:ext cx="1143000" cy="1143000"/>
        </a:xfrm>
        <a:prstGeom prst="ellips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Toshiba 101</a:t>
          </a:r>
        </a:p>
      </dsp:txBody>
      <dsp:txXfrm>
        <a:off x="3258568" y="1558292"/>
        <a:ext cx="808224" cy="808224"/>
      </dsp:txXfrm>
    </dsp:sp>
    <dsp:sp modelId="{76F01441-5EC1-4940-9C9F-34146CD3E5E8}">
      <dsp:nvSpPr>
        <dsp:cNvPr id="0" name=""/>
        <dsp:cNvSpPr/>
      </dsp:nvSpPr>
      <dsp:spPr>
        <a:xfrm>
          <a:off x="2273300" y="533399"/>
          <a:ext cx="1143000" cy="1143000"/>
        </a:xfrm>
        <a:prstGeom prst="ellips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err="1"/>
            <a:t>MacBook</a:t>
          </a:r>
          <a:endParaRPr lang="en-US" sz="1500" kern="1200" dirty="0"/>
        </a:p>
      </dsp:txBody>
      <dsp:txXfrm>
        <a:off x="2440688" y="700787"/>
        <a:ext cx="808224" cy="808224"/>
      </dsp:txXfrm>
    </dsp:sp>
    <dsp:sp modelId="{C6EC05D1-F16C-4CCF-B8FE-EDC783F567F6}">
      <dsp:nvSpPr>
        <dsp:cNvPr id="0" name=""/>
        <dsp:cNvSpPr/>
      </dsp:nvSpPr>
      <dsp:spPr>
        <a:xfrm>
          <a:off x="3441700" y="257047"/>
          <a:ext cx="1143000" cy="1143000"/>
        </a:xfrm>
        <a:prstGeom prst="ellips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HP Laptop</a:t>
          </a:r>
        </a:p>
      </dsp:txBody>
      <dsp:txXfrm>
        <a:off x="3609088" y="424435"/>
        <a:ext cx="808224" cy="808224"/>
      </dsp:txXfrm>
    </dsp:sp>
    <dsp:sp modelId="{81FC73E4-1F3A-4377-8CA2-E3F4B83AA708}">
      <dsp:nvSpPr>
        <dsp:cNvPr id="0" name=""/>
        <dsp:cNvSpPr/>
      </dsp:nvSpPr>
      <dsp:spPr>
        <a:xfrm>
          <a:off x="838197" y="25399"/>
          <a:ext cx="5410205" cy="2844800"/>
        </a:xfrm>
        <a:prstGeom prst="funnel">
          <a:avLst/>
        </a:prstGeom>
        <a:solidFill>
          <a:schemeClr val="lt2">
            <a:alpha val="40000"/>
            <a:hueOff val="0"/>
            <a:satOff val="0"/>
            <a:lumOff val="0"/>
            <a:alphaOff val="0"/>
          </a:schemeClr>
        </a:solidFill>
        <a:ln w="9525" cap="flat" cmpd="sng" algn="ctr">
          <a:solidFill>
            <a:schemeClr val="dk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7F8FE5-E282-49D3-A000-1DC66FBBA86A}">
      <dsp:nvSpPr>
        <dsp:cNvPr id="0" name=""/>
        <dsp:cNvSpPr/>
      </dsp:nvSpPr>
      <dsp:spPr>
        <a:xfrm>
          <a:off x="0" y="182880"/>
          <a:ext cx="2514599" cy="1005840"/>
        </a:xfrm>
        <a:prstGeom prst="leftRightRibbon">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E173995-59D6-4E46-9658-0B5C0892CBB9}">
      <dsp:nvSpPr>
        <dsp:cNvPr id="0" name=""/>
        <dsp:cNvSpPr/>
      </dsp:nvSpPr>
      <dsp:spPr>
        <a:xfrm>
          <a:off x="301752" y="358902"/>
          <a:ext cx="829818" cy="492861"/>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74676" rIns="0" bIns="80010" numCol="1" spcCol="1270" anchor="ctr" anchorCtr="0">
          <a:noAutofit/>
        </a:bodyPr>
        <a:lstStyle/>
        <a:p>
          <a:pPr marL="0" lvl="0" indent="0" algn="ctr" defTabSz="933450">
            <a:lnSpc>
              <a:spcPct val="90000"/>
            </a:lnSpc>
            <a:spcBef>
              <a:spcPct val="0"/>
            </a:spcBef>
            <a:spcAft>
              <a:spcPct val="35000"/>
            </a:spcAft>
            <a:buNone/>
          </a:pPr>
          <a:r>
            <a:rPr lang="en-US" sz="2100" kern="1200" dirty="0"/>
            <a:t>Add</a:t>
          </a:r>
        </a:p>
      </dsp:txBody>
      <dsp:txXfrm>
        <a:off x="301752" y="358902"/>
        <a:ext cx="829818" cy="492861"/>
      </dsp:txXfrm>
    </dsp:sp>
    <dsp:sp modelId="{C53A773D-6274-4528-AF74-52F6E2528D32}">
      <dsp:nvSpPr>
        <dsp:cNvPr id="0" name=""/>
        <dsp:cNvSpPr/>
      </dsp:nvSpPr>
      <dsp:spPr>
        <a:xfrm>
          <a:off x="1257299" y="519836"/>
          <a:ext cx="980694" cy="492861"/>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74676" rIns="0" bIns="80010" numCol="1" spcCol="1270" anchor="ctr" anchorCtr="0">
          <a:noAutofit/>
        </a:bodyPr>
        <a:lstStyle/>
        <a:p>
          <a:pPr marL="0" lvl="0" indent="0" algn="ctr" defTabSz="933450">
            <a:lnSpc>
              <a:spcPct val="90000"/>
            </a:lnSpc>
            <a:spcBef>
              <a:spcPct val="0"/>
            </a:spcBef>
            <a:spcAft>
              <a:spcPct val="35000"/>
            </a:spcAft>
            <a:buNone/>
          </a:pPr>
          <a:r>
            <a:rPr lang="en-US" sz="2100" kern="1200" dirty="0"/>
            <a:t>Remove</a:t>
          </a:r>
        </a:p>
      </dsp:txBody>
      <dsp:txXfrm>
        <a:off x="1257299" y="519836"/>
        <a:ext cx="980694" cy="49286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5FDB78-9E57-4539-8C0C-EC0541B7F827}">
      <dsp:nvSpPr>
        <dsp:cNvPr id="0" name=""/>
        <dsp:cNvSpPr/>
      </dsp:nvSpPr>
      <dsp:spPr>
        <a:xfrm>
          <a:off x="1400121" y="1021733"/>
          <a:ext cx="857357" cy="857357"/>
        </a:xfrm>
        <a:prstGeom prst="ellips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Product Catalog</a:t>
          </a:r>
        </a:p>
      </dsp:txBody>
      <dsp:txXfrm>
        <a:off x="1525678" y="1147290"/>
        <a:ext cx="606243" cy="606243"/>
      </dsp:txXfrm>
    </dsp:sp>
    <dsp:sp modelId="{8652C81E-8F62-4100-BBC5-B6309F0B2535}">
      <dsp:nvSpPr>
        <dsp:cNvPr id="0" name=""/>
        <dsp:cNvSpPr/>
      </dsp:nvSpPr>
      <dsp:spPr>
        <a:xfrm rot="12900000">
          <a:off x="848560" y="871948"/>
          <a:ext cx="657179" cy="244346"/>
        </a:xfrm>
        <a:prstGeom prst="lef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6D28D47-557F-4944-84E1-B0703095E4B7}">
      <dsp:nvSpPr>
        <dsp:cNvPr id="0" name=""/>
        <dsp:cNvSpPr/>
      </dsp:nvSpPr>
      <dsp:spPr>
        <a:xfrm>
          <a:off x="500740" y="479855"/>
          <a:ext cx="814489" cy="651591"/>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622300">
            <a:lnSpc>
              <a:spcPct val="90000"/>
            </a:lnSpc>
            <a:spcBef>
              <a:spcPct val="0"/>
            </a:spcBef>
            <a:spcAft>
              <a:spcPct val="35000"/>
            </a:spcAft>
            <a:buNone/>
          </a:pPr>
          <a:r>
            <a:rPr lang="en-US" sz="1400" kern="1200" dirty="0" err="1"/>
            <a:t>MacBook</a:t>
          </a:r>
          <a:endParaRPr lang="en-US" sz="1400" kern="1200" dirty="0"/>
        </a:p>
      </dsp:txBody>
      <dsp:txXfrm>
        <a:off x="519824" y="498939"/>
        <a:ext cx="776321" cy="613423"/>
      </dsp:txXfrm>
    </dsp:sp>
    <dsp:sp modelId="{6E394BD4-8086-4070-8FD4-1DA4DE8D4E31}">
      <dsp:nvSpPr>
        <dsp:cNvPr id="0" name=""/>
        <dsp:cNvSpPr/>
      </dsp:nvSpPr>
      <dsp:spPr>
        <a:xfrm rot="16200000">
          <a:off x="1500210" y="532721"/>
          <a:ext cx="657179" cy="244346"/>
        </a:xfrm>
        <a:prstGeom prst="lef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6875F09-CE1C-4C70-9FB1-1D56981833D2}">
      <dsp:nvSpPr>
        <dsp:cNvPr id="0" name=""/>
        <dsp:cNvSpPr/>
      </dsp:nvSpPr>
      <dsp:spPr>
        <a:xfrm>
          <a:off x="1421555" y="509"/>
          <a:ext cx="814489" cy="651591"/>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622300">
            <a:lnSpc>
              <a:spcPct val="90000"/>
            </a:lnSpc>
            <a:spcBef>
              <a:spcPct val="0"/>
            </a:spcBef>
            <a:spcAft>
              <a:spcPct val="35000"/>
            </a:spcAft>
            <a:buNone/>
          </a:pPr>
          <a:r>
            <a:rPr lang="en-US" sz="1400" kern="1200" dirty="0"/>
            <a:t>HP Laptop</a:t>
          </a:r>
        </a:p>
      </dsp:txBody>
      <dsp:txXfrm>
        <a:off x="1440639" y="19593"/>
        <a:ext cx="776321" cy="613423"/>
      </dsp:txXfrm>
    </dsp:sp>
    <dsp:sp modelId="{033734FC-DEA8-4CAE-8359-3C19073A52C2}">
      <dsp:nvSpPr>
        <dsp:cNvPr id="0" name=""/>
        <dsp:cNvSpPr/>
      </dsp:nvSpPr>
      <dsp:spPr>
        <a:xfrm rot="19500000">
          <a:off x="2151859" y="871948"/>
          <a:ext cx="657179" cy="244346"/>
        </a:xfrm>
        <a:prstGeom prst="lef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F6622B6-205A-4488-9951-F73F52A42923}">
      <dsp:nvSpPr>
        <dsp:cNvPr id="0" name=""/>
        <dsp:cNvSpPr/>
      </dsp:nvSpPr>
      <dsp:spPr>
        <a:xfrm>
          <a:off x="2342369" y="479855"/>
          <a:ext cx="814489" cy="651591"/>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622300">
            <a:lnSpc>
              <a:spcPct val="90000"/>
            </a:lnSpc>
            <a:spcBef>
              <a:spcPct val="0"/>
            </a:spcBef>
            <a:spcAft>
              <a:spcPct val="35000"/>
            </a:spcAft>
            <a:buNone/>
          </a:pPr>
          <a:r>
            <a:rPr lang="en-US" sz="1400" kern="1200" dirty="0"/>
            <a:t>Toshiba 101</a:t>
          </a:r>
        </a:p>
      </dsp:txBody>
      <dsp:txXfrm>
        <a:off x="2361453" y="498939"/>
        <a:ext cx="776321" cy="61342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68CEA-5AF2-4EC2-B326-E04EA15609EC}">
      <dsp:nvSpPr>
        <dsp:cNvPr id="0" name=""/>
        <dsp:cNvSpPr/>
      </dsp:nvSpPr>
      <dsp:spPr>
        <a:xfrm>
          <a:off x="536108"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9050" rIns="51715" bIns="19050" numCol="1" spcCol="1270" anchor="ctr" anchorCtr="0">
          <a:noAutofit/>
        </a:bodyPr>
        <a:lstStyle/>
        <a:p>
          <a:pPr marL="0" lvl="0" indent="0" algn="ctr" defTabSz="666750">
            <a:lnSpc>
              <a:spcPct val="90000"/>
            </a:lnSpc>
            <a:spcBef>
              <a:spcPct val="0"/>
            </a:spcBef>
            <a:spcAft>
              <a:spcPct val="35000"/>
            </a:spcAft>
            <a:buNone/>
          </a:pPr>
          <a:r>
            <a:rPr lang="en-US" sz="1500" kern="1200" dirty="0"/>
            <a:t>Visit</a:t>
          </a:r>
        </a:p>
        <a:p>
          <a:pPr marL="0" lvl="0" indent="0" algn="ctr" defTabSz="666750">
            <a:lnSpc>
              <a:spcPct val="90000"/>
            </a:lnSpc>
            <a:spcBef>
              <a:spcPct val="0"/>
            </a:spcBef>
            <a:spcAft>
              <a:spcPct val="35000"/>
            </a:spcAft>
            <a:buNone/>
          </a:pPr>
          <a:r>
            <a:rPr lang="en-US" sz="1500" kern="1200" dirty="0"/>
            <a:t>2008</a:t>
          </a:r>
        </a:p>
      </dsp:txBody>
      <dsp:txXfrm>
        <a:off x="673724" y="137665"/>
        <a:ext cx="664468" cy="664468"/>
      </dsp:txXfrm>
    </dsp:sp>
    <dsp:sp modelId="{12EC84E8-A41D-48B9-8D22-8F96F0174488}">
      <dsp:nvSpPr>
        <dsp:cNvPr id="0" name=""/>
        <dsp:cNvSpPr/>
      </dsp:nvSpPr>
      <dsp:spPr>
        <a:xfrm>
          <a:off x="1287869"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9050" rIns="51715" bIns="19050" numCol="1" spcCol="1270" anchor="ctr" anchorCtr="0">
          <a:noAutofit/>
        </a:bodyPr>
        <a:lstStyle/>
        <a:p>
          <a:pPr marL="0" lvl="0" indent="0" algn="ctr" defTabSz="666750">
            <a:lnSpc>
              <a:spcPct val="90000"/>
            </a:lnSpc>
            <a:spcBef>
              <a:spcPct val="0"/>
            </a:spcBef>
            <a:spcAft>
              <a:spcPct val="35000"/>
            </a:spcAft>
            <a:buNone/>
          </a:pPr>
          <a:r>
            <a:rPr lang="en-US" sz="1500" kern="1200" dirty="0"/>
            <a:t>Visit</a:t>
          </a:r>
        </a:p>
        <a:p>
          <a:pPr marL="0" lvl="0" indent="0" algn="ctr" defTabSz="666750">
            <a:lnSpc>
              <a:spcPct val="90000"/>
            </a:lnSpc>
            <a:spcBef>
              <a:spcPct val="0"/>
            </a:spcBef>
            <a:spcAft>
              <a:spcPct val="35000"/>
            </a:spcAft>
            <a:buNone/>
          </a:pPr>
          <a:r>
            <a:rPr lang="en-US" sz="1500" kern="1200" dirty="0"/>
            <a:t>2009</a:t>
          </a:r>
        </a:p>
      </dsp:txBody>
      <dsp:txXfrm>
        <a:off x="1425485" y="137665"/>
        <a:ext cx="664468" cy="664468"/>
      </dsp:txXfrm>
    </dsp:sp>
    <dsp:sp modelId="{16E21AF2-20BE-42BF-AFA2-8626580581AC}">
      <dsp:nvSpPr>
        <dsp:cNvPr id="0" name=""/>
        <dsp:cNvSpPr/>
      </dsp:nvSpPr>
      <dsp:spPr>
        <a:xfrm>
          <a:off x="2039629"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9050" rIns="51715" bIns="19050" numCol="1" spcCol="1270" anchor="ctr" anchorCtr="0">
          <a:noAutofit/>
        </a:bodyPr>
        <a:lstStyle/>
        <a:p>
          <a:pPr marL="0" lvl="0" indent="0" algn="ctr" defTabSz="666750">
            <a:lnSpc>
              <a:spcPct val="90000"/>
            </a:lnSpc>
            <a:spcBef>
              <a:spcPct val="0"/>
            </a:spcBef>
            <a:spcAft>
              <a:spcPct val="35000"/>
            </a:spcAft>
            <a:buNone/>
          </a:pPr>
          <a:r>
            <a:rPr lang="en-US" sz="1500" kern="1200" dirty="0"/>
            <a:t>Visit 2011A</a:t>
          </a:r>
        </a:p>
      </dsp:txBody>
      <dsp:txXfrm>
        <a:off x="2177245" y="137665"/>
        <a:ext cx="664468" cy="664468"/>
      </dsp:txXfrm>
    </dsp:sp>
    <dsp:sp modelId="{92C80DC7-8E3C-47B3-AF20-E722C851B2CA}">
      <dsp:nvSpPr>
        <dsp:cNvPr id="0" name=""/>
        <dsp:cNvSpPr/>
      </dsp:nvSpPr>
      <dsp:spPr>
        <a:xfrm>
          <a:off x="2791390"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9050" rIns="51715" bIns="19050" numCol="1" spcCol="1270" anchor="ctr" anchorCtr="0">
          <a:noAutofit/>
        </a:bodyPr>
        <a:lstStyle/>
        <a:p>
          <a:pPr marL="0" lvl="0" indent="0" algn="ctr" defTabSz="666750">
            <a:lnSpc>
              <a:spcPct val="90000"/>
            </a:lnSpc>
            <a:spcBef>
              <a:spcPct val="0"/>
            </a:spcBef>
            <a:spcAft>
              <a:spcPct val="35000"/>
            </a:spcAft>
            <a:buNone/>
          </a:pPr>
          <a:r>
            <a:rPr lang="en-US" sz="1500" kern="1200" dirty="0"/>
            <a:t>Visit</a:t>
          </a:r>
        </a:p>
        <a:p>
          <a:pPr marL="0" lvl="0" indent="0" algn="ctr" defTabSz="666750">
            <a:lnSpc>
              <a:spcPct val="90000"/>
            </a:lnSpc>
            <a:spcBef>
              <a:spcPct val="0"/>
            </a:spcBef>
            <a:spcAft>
              <a:spcPct val="35000"/>
            </a:spcAft>
            <a:buNone/>
          </a:pPr>
          <a:r>
            <a:rPr lang="en-US" sz="1500" kern="1200" dirty="0"/>
            <a:t>2011B</a:t>
          </a:r>
        </a:p>
      </dsp:txBody>
      <dsp:txXfrm>
        <a:off x="2929006" y="137665"/>
        <a:ext cx="664468" cy="66446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68CEA-5AF2-4EC2-B326-E04EA15609EC}">
      <dsp:nvSpPr>
        <dsp:cNvPr id="0" name=""/>
        <dsp:cNvSpPr/>
      </dsp:nvSpPr>
      <dsp:spPr>
        <a:xfrm>
          <a:off x="421903"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9050" rIns="51712" bIns="19050" numCol="1" spcCol="1270" anchor="ctr" anchorCtr="0">
          <a:noAutofit/>
        </a:bodyPr>
        <a:lstStyle/>
        <a:p>
          <a:pPr marL="0" lvl="0" indent="0" algn="ctr" defTabSz="666750">
            <a:lnSpc>
              <a:spcPct val="90000"/>
            </a:lnSpc>
            <a:spcBef>
              <a:spcPct val="0"/>
            </a:spcBef>
            <a:spcAft>
              <a:spcPct val="35000"/>
            </a:spcAft>
            <a:buNone/>
          </a:pPr>
          <a:r>
            <a:rPr lang="en-US" sz="1500" kern="1200" dirty="0"/>
            <a:t>Visit</a:t>
          </a:r>
        </a:p>
        <a:p>
          <a:pPr marL="0" lvl="0" indent="0" algn="ctr" defTabSz="666750">
            <a:lnSpc>
              <a:spcPct val="90000"/>
            </a:lnSpc>
            <a:spcBef>
              <a:spcPct val="0"/>
            </a:spcBef>
            <a:spcAft>
              <a:spcPct val="35000"/>
            </a:spcAft>
            <a:buNone/>
          </a:pPr>
          <a:r>
            <a:rPr lang="en-US" sz="1500" kern="1200" dirty="0"/>
            <a:t>2010A</a:t>
          </a:r>
        </a:p>
      </dsp:txBody>
      <dsp:txXfrm>
        <a:off x="559511" y="137685"/>
        <a:ext cx="664428" cy="664428"/>
      </dsp:txXfrm>
    </dsp:sp>
    <dsp:sp modelId="{12EC84E8-A41D-48B9-8D22-8F96F0174488}">
      <dsp:nvSpPr>
        <dsp:cNvPr id="0" name=""/>
        <dsp:cNvSpPr/>
      </dsp:nvSpPr>
      <dsp:spPr>
        <a:xfrm>
          <a:off x="1173619"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9050" rIns="51712" bIns="19050" numCol="1" spcCol="1270" anchor="ctr" anchorCtr="0">
          <a:noAutofit/>
        </a:bodyPr>
        <a:lstStyle/>
        <a:p>
          <a:pPr marL="0" lvl="0" indent="0" algn="ctr" defTabSz="666750">
            <a:lnSpc>
              <a:spcPct val="90000"/>
            </a:lnSpc>
            <a:spcBef>
              <a:spcPct val="0"/>
            </a:spcBef>
            <a:spcAft>
              <a:spcPct val="35000"/>
            </a:spcAft>
            <a:buNone/>
          </a:pPr>
          <a:r>
            <a:rPr lang="en-US" sz="1500" kern="1200" dirty="0"/>
            <a:t>Visit</a:t>
          </a:r>
        </a:p>
        <a:p>
          <a:pPr marL="0" lvl="0" indent="0" algn="ctr" defTabSz="666750">
            <a:lnSpc>
              <a:spcPct val="90000"/>
            </a:lnSpc>
            <a:spcBef>
              <a:spcPct val="0"/>
            </a:spcBef>
            <a:spcAft>
              <a:spcPct val="35000"/>
            </a:spcAft>
            <a:buNone/>
          </a:pPr>
          <a:r>
            <a:rPr lang="en-US" sz="1500" kern="1200" dirty="0"/>
            <a:t>2010B</a:t>
          </a:r>
        </a:p>
      </dsp:txBody>
      <dsp:txXfrm>
        <a:off x="1311227" y="137685"/>
        <a:ext cx="664428" cy="664428"/>
      </dsp:txXfrm>
    </dsp:sp>
    <dsp:sp modelId="{16E21AF2-20BE-42BF-AFA2-8626580581AC}">
      <dsp:nvSpPr>
        <dsp:cNvPr id="0" name=""/>
        <dsp:cNvSpPr/>
      </dsp:nvSpPr>
      <dsp:spPr>
        <a:xfrm>
          <a:off x="1925335"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9050" rIns="51712" bIns="19050" numCol="1" spcCol="1270" anchor="ctr" anchorCtr="0">
          <a:noAutofit/>
        </a:bodyPr>
        <a:lstStyle/>
        <a:p>
          <a:pPr marL="0" lvl="0" indent="0" algn="ctr" defTabSz="666750">
            <a:lnSpc>
              <a:spcPct val="90000"/>
            </a:lnSpc>
            <a:spcBef>
              <a:spcPct val="0"/>
            </a:spcBef>
            <a:spcAft>
              <a:spcPct val="35000"/>
            </a:spcAft>
            <a:buNone/>
          </a:pPr>
          <a:r>
            <a:rPr lang="en-US" sz="1500" kern="1200" dirty="0"/>
            <a:t>Visit 2011</a:t>
          </a:r>
        </a:p>
      </dsp:txBody>
      <dsp:txXfrm>
        <a:off x="2062943" y="137685"/>
        <a:ext cx="664428" cy="664428"/>
      </dsp:txXfrm>
    </dsp:sp>
    <dsp:sp modelId="{92C80DC7-8E3C-47B3-AF20-E722C851B2CA}">
      <dsp:nvSpPr>
        <dsp:cNvPr id="0" name=""/>
        <dsp:cNvSpPr/>
      </dsp:nvSpPr>
      <dsp:spPr>
        <a:xfrm>
          <a:off x="2677051"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9050" rIns="51712" bIns="19050" numCol="1" spcCol="1270" anchor="ctr" anchorCtr="0">
          <a:noAutofit/>
        </a:bodyPr>
        <a:lstStyle/>
        <a:p>
          <a:pPr marL="0" lvl="0" indent="0" algn="ctr" defTabSz="666750">
            <a:lnSpc>
              <a:spcPct val="90000"/>
            </a:lnSpc>
            <a:spcBef>
              <a:spcPct val="0"/>
            </a:spcBef>
            <a:spcAft>
              <a:spcPct val="35000"/>
            </a:spcAft>
            <a:buNone/>
          </a:pPr>
          <a:r>
            <a:rPr lang="en-US" sz="1500" kern="1200" dirty="0"/>
            <a:t>Visit</a:t>
          </a:r>
        </a:p>
        <a:p>
          <a:pPr marL="0" lvl="0" indent="0" algn="ctr" defTabSz="666750">
            <a:lnSpc>
              <a:spcPct val="90000"/>
            </a:lnSpc>
            <a:spcBef>
              <a:spcPct val="0"/>
            </a:spcBef>
            <a:spcAft>
              <a:spcPct val="35000"/>
            </a:spcAft>
            <a:buNone/>
          </a:pPr>
          <a:r>
            <a:rPr lang="en-US" sz="1500" kern="1200" dirty="0"/>
            <a:t>2012</a:t>
          </a:r>
        </a:p>
      </dsp:txBody>
      <dsp:txXfrm>
        <a:off x="2814659" y="137685"/>
        <a:ext cx="664428" cy="66442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68CEA-5AF2-4EC2-B326-E04EA15609EC}">
      <dsp:nvSpPr>
        <dsp:cNvPr id="0" name=""/>
        <dsp:cNvSpPr/>
      </dsp:nvSpPr>
      <dsp:spPr>
        <a:xfrm>
          <a:off x="536108"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7780" rIns="51715" bIns="17780" numCol="1" spcCol="1270" anchor="ctr" anchorCtr="0">
          <a:noAutofit/>
        </a:bodyPr>
        <a:lstStyle/>
        <a:p>
          <a:pPr marL="0" lvl="0" indent="0" algn="ctr" defTabSz="622300">
            <a:lnSpc>
              <a:spcPct val="90000"/>
            </a:lnSpc>
            <a:spcBef>
              <a:spcPct val="0"/>
            </a:spcBef>
            <a:spcAft>
              <a:spcPct val="35000"/>
            </a:spcAft>
            <a:buNone/>
          </a:pPr>
          <a:r>
            <a:rPr lang="en-US" sz="1400" kern="1200" dirty="0"/>
            <a:t>Boston 2021</a:t>
          </a:r>
        </a:p>
      </dsp:txBody>
      <dsp:txXfrm>
        <a:off x="673724" y="137665"/>
        <a:ext cx="664468" cy="664468"/>
      </dsp:txXfrm>
    </dsp:sp>
    <dsp:sp modelId="{12EC84E8-A41D-48B9-8D22-8F96F0174488}">
      <dsp:nvSpPr>
        <dsp:cNvPr id="0" name=""/>
        <dsp:cNvSpPr/>
      </dsp:nvSpPr>
      <dsp:spPr>
        <a:xfrm>
          <a:off x="1287869"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7780" rIns="51715" bIns="17780" numCol="1" spcCol="1270" anchor="ctr" anchorCtr="0">
          <a:noAutofit/>
        </a:bodyPr>
        <a:lstStyle/>
        <a:p>
          <a:pPr marL="0" lvl="0" indent="0" algn="ctr" defTabSz="622300">
            <a:lnSpc>
              <a:spcPct val="90000"/>
            </a:lnSpc>
            <a:spcBef>
              <a:spcPct val="0"/>
            </a:spcBef>
            <a:spcAft>
              <a:spcPct val="35000"/>
            </a:spcAft>
            <a:buNone/>
          </a:pPr>
          <a:r>
            <a:rPr lang="en-US" sz="1400" kern="1200" dirty="0"/>
            <a:t>Wash</a:t>
          </a:r>
        </a:p>
        <a:p>
          <a:pPr marL="0" lvl="0" indent="0" algn="ctr" defTabSz="622300">
            <a:lnSpc>
              <a:spcPct val="90000"/>
            </a:lnSpc>
            <a:spcBef>
              <a:spcPct val="0"/>
            </a:spcBef>
            <a:spcAft>
              <a:spcPct val="35000"/>
            </a:spcAft>
            <a:buNone/>
          </a:pPr>
          <a:r>
            <a:rPr lang="en-US" sz="1400" kern="1200" dirty="0"/>
            <a:t>209</a:t>
          </a:r>
        </a:p>
      </dsp:txBody>
      <dsp:txXfrm>
        <a:off x="1425485" y="137665"/>
        <a:ext cx="664468" cy="664468"/>
      </dsp:txXfrm>
    </dsp:sp>
    <dsp:sp modelId="{16E21AF2-20BE-42BF-AFA2-8626580581AC}">
      <dsp:nvSpPr>
        <dsp:cNvPr id="0" name=""/>
        <dsp:cNvSpPr/>
      </dsp:nvSpPr>
      <dsp:spPr>
        <a:xfrm>
          <a:off x="2039629"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7780" rIns="51715" bIns="17780" numCol="1" spcCol="1270" anchor="ctr" anchorCtr="0">
          <a:noAutofit/>
        </a:bodyPr>
        <a:lstStyle/>
        <a:p>
          <a:pPr marL="0" lvl="0" indent="0" algn="ctr" defTabSz="622300">
            <a:lnSpc>
              <a:spcPct val="90000"/>
            </a:lnSpc>
            <a:spcBef>
              <a:spcPct val="0"/>
            </a:spcBef>
            <a:spcAft>
              <a:spcPct val="35000"/>
            </a:spcAft>
            <a:buNone/>
          </a:pPr>
          <a:r>
            <a:rPr lang="en-US" sz="1400" kern="1200" dirty="0"/>
            <a:t>LA </a:t>
          </a:r>
        </a:p>
        <a:p>
          <a:pPr marL="0" lvl="0" indent="0" algn="ctr" defTabSz="622300">
            <a:lnSpc>
              <a:spcPct val="90000"/>
            </a:lnSpc>
            <a:spcBef>
              <a:spcPct val="0"/>
            </a:spcBef>
            <a:spcAft>
              <a:spcPct val="35000"/>
            </a:spcAft>
            <a:buNone/>
          </a:pPr>
          <a:r>
            <a:rPr lang="en-US" sz="1400" kern="1200" dirty="0"/>
            <a:t>201A</a:t>
          </a:r>
        </a:p>
      </dsp:txBody>
      <dsp:txXfrm>
        <a:off x="2177245" y="137665"/>
        <a:ext cx="664468" cy="664468"/>
      </dsp:txXfrm>
    </dsp:sp>
    <dsp:sp modelId="{92C80DC7-8E3C-47B3-AF20-E722C851B2CA}">
      <dsp:nvSpPr>
        <dsp:cNvPr id="0" name=""/>
        <dsp:cNvSpPr/>
      </dsp:nvSpPr>
      <dsp:spPr>
        <a:xfrm>
          <a:off x="2791390" y="49"/>
          <a:ext cx="939700" cy="939700"/>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5" tIns="17780" rIns="51715" bIns="17780" numCol="1" spcCol="1270" anchor="ctr" anchorCtr="0">
          <a:noAutofit/>
        </a:bodyPr>
        <a:lstStyle/>
        <a:p>
          <a:pPr marL="0" lvl="0" indent="0" algn="ctr" defTabSz="622300">
            <a:lnSpc>
              <a:spcPct val="90000"/>
            </a:lnSpc>
            <a:spcBef>
              <a:spcPct val="0"/>
            </a:spcBef>
            <a:spcAft>
              <a:spcPct val="35000"/>
            </a:spcAft>
            <a:buNone/>
          </a:pPr>
          <a:r>
            <a:rPr lang="en-US" sz="1400" kern="1200" dirty="0"/>
            <a:t>SF</a:t>
          </a:r>
        </a:p>
        <a:p>
          <a:pPr marL="0" lvl="0" indent="0" algn="ctr" defTabSz="622300">
            <a:lnSpc>
              <a:spcPct val="90000"/>
            </a:lnSpc>
            <a:spcBef>
              <a:spcPct val="0"/>
            </a:spcBef>
            <a:spcAft>
              <a:spcPct val="35000"/>
            </a:spcAft>
            <a:buNone/>
          </a:pPr>
          <a:r>
            <a:rPr lang="en-US" sz="1400" kern="1200" dirty="0"/>
            <a:t>2011B</a:t>
          </a:r>
        </a:p>
      </dsp:txBody>
      <dsp:txXfrm>
        <a:off x="2929006" y="137665"/>
        <a:ext cx="664468" cy="66446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68CEA-5AF2-4EC2-B326-E04EA15609EC}">
      <dsp:nvSpPr>
        <dsp:cNvPr id="0" name=""/>
        <dsp:cNvSpPr/>
      </dsp:nvSpPr>
      <dsp:spPr>
        <a:xfrm>
          <a:off x="421903"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Berlin</a:t>
          </a:r>
        </a:p>
        <a:p>
          <a:pPr marL="0" lvl="0" indent="0" algn="ctr" defTabSz="577850">
            <a:lnSpc>
              <a:spcPct val="90000"/>
            </a:lnSpc>
            <a:spcBef>
              <a:spcPct val="0"/>
            </a:spcBef>
            <a:spcAft>
              <a:spcPct val="35000"/>
            </a:spcAft>
            <a:buNone/>
          </a:pPr>
          <a:r>
            <a:rPr lang="en-US" sz="1300" kern="1200" dirty="0"/>
            <a:t>20A</a:t>
          </a:r>
        </a:p>
      </dsp:txBody>
      <dsp:txXfrm>
        <a:off x="559511" y="137685"/>
        <a:ext cx="664428" cy="664428"/>
      </dsp:txXfrm>
    </dsp:sp>
    <dsp:sp modelId="{12EC84E8-A41D-48B9-8D22-8F96F0174488}">
      <dsp:nvSpPr>
        <dsp:cNvPr id="0" name=""/>
        <dsp:cNvSpPr/>
      </dsp:nvSpPr>
      <dsp:spPr>
        <a:xfrm>
          <a:off x="1173619"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London</a:t>
          </a:r>
        </a:p>
        <a:p>
          <a:pPr marL="0" lvl="0" indent="0" algn="ctr" defTabSz="577850">
            <a:lnSpc>
              <a:spcPct val="90000"/>
            </a:lnSpc>
            <a:spcBef>
              <a:spcPct val="0"/>
            </a:spcBef>
            <a:spcAft>
              <a:spcPct val="35000"/>
            </a:spcAft>
            <a:buNone/>
          </a:pPr>
          <a:r>
            <a:rPr lang="en-US" sz="1300" kern="1200" dirty="0"/>
            <a:t>010B</a:t>
          </a:r>
        </a:p>
      </dsp:txBody>
      <dsp:txXfrm>
        <a:off x="1311227" y="137685"/>
        <a:ext cx="664428" cy="664428"/>
      </dsp:txXfrm>
    </dsp:sp>
    <dsp:sp modelId="{16E21AF2-20BE-42BF-AFA2-8626580581AC}">
      <dsp:nvSpPr>
        <dsp:cNvPr id="0" name=""/>
        <dsp:cNvSpPr/>
      </dsp:nvSpPr>
      <dsp:spPr>
        <a:xfrm>
          <a:off x="1925335"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Rome 211</a:t>
          </a:r>
        </a:p>
      </dsp:txBody>
      <dsp:txXfrm>
        <a:off x="2062943" y="137685"/>
        <a:ext cx="664428" cy="664428"/>
      </dsp:txXfrm>
    </dsp:sp>
    <dsp:sp modelId="{92C80DC7-8E3C-47B3-AF20-E722C851B2CA}">
      <dsp:nvSpPr>
        <dsp:cNvPr id="0" name=""/>
        <dsp:cNvSpPr/>
      </dsp:nvSpPr>
      <dsp:spPr>
        <a:xfrm>
          <a:off x="2677051" y="77"/>
          <a:ext cx="939644" cy="939644"/>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1712" tIns="16510" rIns="51712" bIns="16510" numCol="1" spcCol="1270" anchor="ctr" anchorCtr="0">
          <a:noAutofit/>
        </a:bodyPr>
        <a:lstStyle/>
        <a:p>
          <a:pPr marL="0" lvl="0" indent="0" algn="ctr" defTabSz="577850">
            <a:lnSpc>
              <a:spcPct val="90000"/>
            </a:lnSpc>
            <a:spcBef>
              <a:spcPct val="0"/>
            </a:spcBef>
            <a:spcAft>
              <a:spcPct val="35000"/>
            </a:spcAft>
            <a:buNone/>
          </a:pPr>
          <a:r>
            <a:rPr lang="en-US" sz="1300" kern="1200" dirty="0"/>
            <a:t>London</a:t>
          </a:r>
        </a:p>
        <a:p>
          <a:pPr marL="0" lvl="0" indent="0" algn="ctr" defTabSz="577850">
            <a:lnSpc>
              <a:spcPct val="90000"/>
            </a:lnSpc>
            <a:spcBef>
              <a:spcPct val="0"/>
            </a:spcBef>
            <a:spcAft>
              <a:spcPct val="35000"/>
            </a:spcAft>
            <a:buNone/>
          </a:pPr>
          <a:r>
            <a:rPr lang="en-US" sz="1300" kern="1200" dirty="0"/>
            <a:t>012</a:t>
          </a:r>
        </a:p>
      </dsp:txBody>
      <dsp:txXfrm>
        <a:off x="2814659" y="137685"/>
        <a:ext cx="664428" cy="664428"/>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17.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2.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3.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4.xml><?xml version="1.0" encoding="utf-8"?>
<dgm:layoutDef xmlns:dgm="http://schemas.openxmlformats.org/drawingml/2006/diagram" xmlns:a="http://schemas.openxmlformats.org/drawingml/2006/main" uniqueId="urn:microsoft.com/office/officeart/2005/8/layout/arrow6">
  <dgm:title val=""/>
  <dgm:desc val=""/>
  <dgm:catLst>
    <dgm:cat type="relationship" pri="4000"/>
    <dgm:cat type="process" pri="29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ctr"/>
      <dgm:param type="vertAlign" val="mid"/>
      <dgm:param type="ar" val="2.5"/>
    </dgm:alg>
    <dgm:shape xmlns:r="http://schemas.openxmlformats.org/officeDocument/2006/relationships" r:blip="">
      <dgm:adjLst/>
    </dgm:shape>
    <dgm:presOf/>
    <dgm:constrLst>
      <dgm:constr type="primFontSz" for="des" ptType="node" op="equ"/>
      <dgm:constr type="w" for="ch" forName="ribbon" refType="h" refFor="ch" refForName="ribbon" fact="2.5"/>
      <dgm:constr type="h" for="ch" forName="leftArrowText" refType="h" fact="0.49"/>
      <dgm:constr type="ctrY" for="ch" forName="leftArrowText" refType="ctrY" refFor="ch" refForName="ribbon"/>
      <dgm:constr type="ctrYOff" for="ch" forName="leftArrowText" refType="h" refFor="ch" refForName="ribbon" fact="-0.08"/>
      <dgm:constr type="l" for="ch" forName="leftArrowText" refType="w" refFor="ch" refForName="ribbon" fact="0.12"/>
      <dgm:constr type="r" for="ch" forName="leftArrowText" refType="w" refFor="ch" refForName="ribbon" fact="0.45"/>
      <dgm:constr type="h" for="ch" forName="rightArrowText" refType="h" fact="0.49"/>
      <dgm:constr type="ctrY" for="ch" forName="rightArrowText" refType="ctrY" refFor="ch" refForName="ribbon"/>
      <dgm:constr type="ctrYOff" for="ch" forName="rightArrowText" refType="h" refFor="ch" refForName="ribbon" fact="0.08"/>
      <dgm:constr type="l" for="ch" forName="rightArrowText" refType="w" refFor="ch" refForName="ribbon" fact="0.5"/>
      <dgm:constr type="r" for="ch" forName="rightArrowText" refType="w" refFor="ch" refForName="ribbon" fact="0.89"/>
    </dgm:constrLst>
    <dgm:ruleLst/>
    <dgm:choose name="Name0">
      <dgm:if name="Name1" axis="ch" ptType="node" func="cnt" op="gte" val="1">
        <dgm:layoutNode name="ribbon" styleLbl="node1">
          <dgm:alg type="sp"/>
          <dgm:shape xmlns:r="http://schemas.openxmlformats.org/officeDocument/2006/relationships" type="leftRightRibbon" r:blip="">
            <dgm:adjLst/>
          </dgm:shape>
          <dgm:presOf/>
          <dgm:constrLst/>
          <dgm:ruleLst/>
        </dgm:layoutNode>
        <dgm:layoutNode name="leftArrowText" styleLbl="node1">
          <dgm:varLst>
            <dgm:chMax val="0"/>
            <dgm:bulletEnabled val="1"/>
          </dgm:varLst>
          <dgm:alg type="tx">
            <dgm:param type="txAnchorVertCh" val="mid"/>
          </dgm:alg>
          <dgm:shape xmlns:r="http://schemas.openxmlformats.org/officeDocument/2006/relationships" type="rect" r:blip="" hideGeom="1">
            <dgm:adjLst/>
          </dgm:shape>
          <dgm:choose name="Name2">
            <dgm:if name="Name3" func="var" arg="dir" op="equ" val="norm">
              <dgm:presOf axis="ch desOrSelf" ptType="node node" st="1 1" cnt="1 0"/>
            </dgm:if>
            <dgm:else name="Name4">
              <dgm:presOf axis="ch desOrSelf" ptType="node node" st="2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layoutNode name="rightArrowText" styleLbl="node1">
          <dgm:varLst>
            <dgm:chMax val="0"/>
            <dgm:bulletEnabled val="1"/>
          </dgm:varLst>
          <dgm:alg type="tx">
            <dgm:param type="txAnchorVertCh" val="mid"/>
          </dgm:alg>
          <dgm:shape xmlns:r="http://schemas.openxmlformats.org/officeDocument/2006/relationships" type="rect" r:blip="" hideGeom="1">
            <dgm:adjLst/>
          </dgm:shape>
          <dgm:choose name="Name5">
            <dgm:if name="Name6" func="var" arg="dir" op="equ" val="norm">
              <dgm:presOf axis="ch desOrSelf" ptType="node node" st="2 1" cnt="1 0"/>
            </dgm:if>
            <dgm:else name="Name7">
              <dgm:presOf axis="ch desOrSelf" ptType="node node" st="1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if>
      <dgm:else name="Name8"/>
    </dgm:choose>
  </dgm:layoutNode>
</dgm:layoutDef>
</file>

<file path=ppt/diagrams/layout5.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1026"/>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b="0">
                <a:latin typeface="Times New Roman" pitchFamily="30" charset="0"/>
              </a:defRPr>
            </a:lvl1pPr>
          </a:lstStyle>
          <a:p>
            <a:endParaRPr lang="en-US"/>
          </a:p>
        </p:txBody>
      </p:sp>
      <p:sp>
        <p:nvSpPr>
          <p:cNvPr id="4099" name="Rectangle 1027"/>
          <p:cNvSpPr>
            <a:spLocks noGrp="1" noChangeArrowheads="1"/>
          </p:cNvSpPr>
          <p:nvPr>
            <p:ph type="dt" idx="1"/>
          </p:nvPr>
        </p:nvSpPr>
        <p:spPr bwMode="auto">
          <a:xfrm>
            <a:off x="414528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b="0">
                <a:latin typeface="Times New Roman" pitchFamily="30" charset="0"/>
              </a:defRPr>
            </a:lvl1pPr>
          </a:lstStyle>
          <a:p>
            <a:endParaRPr lang="en-US"/>
          </a:p>
        </p:txBody>
      </p:sp>
      <p:sp>
        <p:nvSpPr>
          <p:cNvPr id="13316" name="Rectangle 1028"/>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4101" name="Rectangle 1029"/>
          <p:cNvSpPr>
            <a:spLocks noGrp="1" noChangeArrowheads="1"/>
          </p:cNvSpPr>
          <p:nvPr>
            <p:ph type="body" sz="quarter" idx="3"/>
          </p:nvPr>
        </p:nvSpPr>
        <p:spPr bwMode="auto">
          <a:xfrm>
            <a:off x="975360" y="4560570"/>
            <a:ext cx="536448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102" name="Rectangle 1030"/>
          <p:cNvSpPr>
            <a:spLocks noGrp="1" noChangeArrowheads="1"/>
          </p:cNvSpPr>
          <p:nvPr>
            <p:ph type="ftr" sz="quarter" idx="4"/>
          </p:nvPr>
        </p:nvSpPr>
        <p:spPr bwMode="auto">
          <a:xfrm>
            <a:off x="0" y="9121140"/>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b="0">
                <a:latin typeface="Times New Roman" pitchFamily="30" charset="0"/>
              </a:defRPr>
            </a:lvl1pPr>
          </a:lstStyle>
          <a:p>
            <a:endParaRPr lang="en-US"/>
          </a:p>
        </p:txBody>
      </p:sp>
      <p:sp>
        <p:nvSpPr>
          <p:cNvPr id="4103" name="Rectangle 1031"/>
          <p:cNvSpPr>
            <a:spLocks noGrp="1" noChangeArrowheads="1"/>
          </p:cNvSpPr>
          <p:nvPr>
            <p:ph type="sldNum" sz="quarter" idx="5"/>
          </p:nvPr>
        </p:nvSpPr>
        <p:spPr bwMode="auto">
          <a:xfrm>
            <a:off x="4145280" y="9121140"/>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b="0">
                <a:latin typeface="Times New Roman" pitchFamily="30" charset="0"/>
              </a:defRPr>
            </a:lvl1pPr>
          </a:lstStyle>
          <a:p>
            <a:fld id="{67DEF28B-7691-47F3-81E5-BF6B31705646}" type="slidenum">
              <a:rPr lang="en-US"/>
              <a:pPr/>
              <a:t>‹#›</a:t>
            </a:fld>
            <a:endParaRPr lang="en-US"/>
          </a:p>
        </p:txBody>
      </p:sp>
    </p:spTree>
    <p:extLst>
      <p:ext uri="{BB962C8B-B14F-4D97-AF65-F5344CB8AC3E}">
        <p14:creationId xmlns:p14="http://schemas.microsoft.com/office/powerpoint/2010/main" val="173192540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5" charset="0"/>
        <a:ea typeface="ＭＳ Ｐゴシック" pitchFamily="30" charset="-128"/>
        <a:cs typeface="+mn-cs"/>
      </a:defRPr>
    </a:lvl1pPr>
    <a:lvl2pPr marL="457200" algn="l" rtl="0" eaLnBrk="0" fontAlgn="base" hangingPunct="0">
      <a:spcBef>
        <a:spcPct val="30000"/>
      </a:spcBef>
      <a:spcAft>
        <a:spcPct val="0"/>
      </a:spcAft>
      <a:defRPr sz="1200" kern="1200">
        <a:solidFill>
          <a:schemeClr val="tx1"/>
        </a:solidFill>
        <a:latin typeface="Times New Roman" pitchFamily="5" charset="0"/>
        <a:ea typeface="ＭＳ Ｐゴシック" pitchFamily="5"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5" charset="0"/>
        <a:ea typeface="ＭＳ Ｐゴシック" pitchFamily="5"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5" charset="0"/>
        <a:ea typeface="ＭＳ Ｐゴシック" pitchFamily="5"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5" charset="0"/>
        <a:ea typeface="ＭＳ Ｐゴシック" pitchFamily="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1031"/>
          <p:cNvSpPr>
            <a:spLocks noGrp="1" noChangeArrowheads="1"/>
          </p:cNvSpPr>
          <p:nvPr>
            <p:ph type="sldNum" sz="quarter" idx="5"/>
          </p:nvPr>
        </p:nvSpPr>
        <p:spPr>
          <a:noFill/>
        </p:spPr>
        <p:txBody>
          <a:bodyPr/>
          <a:lstStyle/>
          <a:p>
            <a:fld id="{C750CDD4-05BE-41B9-B8B3-BFA97A31C174}" type="slidenum">
              <a:rPr lang="en-US"/>
              <a:pPr/>
              <a:t>1</a:t>
            </a:fld>
            <a:endParaRPr lang="en-US"/>
          </a:p>
        </p:txBody>
      </p:sp>
      <p:sp>
        <p:nvSpPr>
          <p:cNvPr id="15363" name="Rectangle 2"/>
          <p:cNvSpPr>
            <a:spLocks noGrp="1" noRot="1" noChangeAspect="1" noChangeArrowheads="1" noTextEdit="1"/>
          </p:cNvSpPr>
          <p:nvPr>
            <p:ph type="sldImg"/>
          </p:nvPr>
        </p:nvSpPr>
        <p:spPr>
          <a:ln/>
        </p:spPr>
      </p:sp>
      <p:sp>
        <p:nvSpPr>
          <p:cNvPr id="15364"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37749913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031"/>
          <p:cNvSpPr>
            <a:spLocks noGrp="1" noChangeArrowheads="1"/>
          </p:cNvSpPr>
          <p:nvPr>
            <p:ph type="sldNum" sz="quarter" idx="5"/>
          </p:nvPr>
        </p:nvSpPr>
        <p:spPr>
          <a:noFill/>
        </p:spPr>
        <p:txBody>
          <a:bodyPr/>
          <a:lstStyle/>
          <a:p>
            <a:fld id="{B273BFBF-D02C-40BE-AC2E-8C1AE182542F}" type="slidenum">
              <a:rPr lang="en-US"/>
              <a:pPr/>
              <a:t>52</a:t>
            </a:fld>
            <a:endParaRPr lang="en-US"/>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40928468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1031"/>
          <p:cNvSpPr>
            <a:spLocks noGrp="1" noChangeArrowheads="1"/>
          </p:cNvSpPr>
          <p:nvPr>
            <p:ph type="sldNum" sz="quarter" idx="5"/>
          </p:nvPr>
        </p:nvSpPr>
        <p:spPr>
          <a:noFill/>
        </p:spPr>
        <p:txBody>
          <a:bodyPr/>
          <a:lstStyle/>
          <a:p>
            <a:fld id="{727B90FF-4763-4AAA-8CE2-1AB65D3B20F9}" type="slidenum">
              <a:rPr lang="en-US"/>
              <a:pPr/>
              <a:t>53</a:t>
            </a:fld>
            <a:endParaRPr lang="en-US"/>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861834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1031"/>
          <p:cNvSpPr>
            <a:spLocks noGrp="1" noChangeArrowheads="1"/>
          </p:cNvSpPr>
          <p:nvPr>
            <p:ph type="sldNum" sz="quarter" idx="5"/>
          </p:nvPr>
        </p:nvSpPr>
        <p:spPr>
          <a:noFill/>
        </p:spPr>
        <p:txBody>
          <a:bodyPr/>
          <a:lstStyle/>
          <a:p>
            <a:fld id="{C7A8B14A-CD65-4042-A01A-307B3F6114BC}" type="slidenum">
              <a:rPr lang="en-US"/>
              <a:pPr/>
              <a:t>54</a:t>
            </a:fld>
            <a:endParaRPr lang="en-US"/>
          </a:p>
        </p:txBody>
      </p:sp>
      <p:sp>
        <p:nvSpPr>
          <p:cNvPr id="29699" name="Rectangle 2"/>
          <p:cNvSpPr>
            <a:spLocks noGrp="1" noRot="1" noChangeAspect="1" noChangeArrowheads="1" noTextEdit="1"/>
          </p:cNvSpPr>
          <p:nvPr>
            <p:ph type="sldImg"/>
          </p:nvPr>
        </p:nvSpPr>
        <p:spPr>
          <a:ln/>
        </p:spPr>
      </p:sp>
      <p:sp>
        <p:nvSpPr>
          <p:cNvPr id="29700"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18667143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031"/>
          <p:cNvSpPr>
            <a:spLocks noGrp="1" noChangeArrowheads="1"/>
          </p:cNvSpPr>
          <p:nvPr>
            <p:ph type="sldNum" sz="quarter" idx="5"/>
          </p:nvPr>
        </p:nvSpPr>
        <p:spPr>
          <a:noFill/>
        </p:spPr>
        <p:txBody>
          <a:bodyPr/>
          <a:lstStyle/>
          <a:p>
            <a:fld id="{4777656B-A10C-445D-BA31-398632259818}" type="slidenum">
              <a:rPr lang="en-US"/>
              <a:pPr/>
              <a:t>55</a:t>
            </a:fld>
            <a:endParaRPr lang="en-US"/>
          </a:p>
        </p:txBody>
      </p:sp>
      <p:sp>
        <p:nvSpPr>
          <p:cNvPr id="31747" name="Rectangle 2"/>
          <p:cNvSpPr>
            <a:spLocks noGrp="1" noRot="1" noChangeAspect="1" noChangeArrowheads="1" noTextEdit="1"/>
          </p:cNvSpPr>
          <p:nvPr>
            <p:ph type="sldImg"/>
          </p:nvPr>
        </p:nvSpPr>
        <p:spPr>
          <a:solidFill>
            <a:srgbClr val="FFFFFF"/>
          </a:solidFill>
          <a:ln/>
        </p:spPr>
      </p:sp>
      <p:sp>
        <p:nvSpPr>
          <p:cNvPr id="31748"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3189535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1031"/>
          <p:cNvSpPr>
            <a:spLocks noGrp="1" noChangeArrowheads="1"/>
          </p:cNvSpPr>
          <p:nvPr>
            <p:ph type="sldNum" sz="quarter" idx="5"/>
          </p:nvPr>
        </p:nvSpPr>
        <p:spPr>
          <a:noFill/>
        </p:spPr>
        <p:txBody>
          <a:bodyPr/>
          <a:lstStyle/>
          <a:p>
            <a:fld id="{9C686687-9E9B-4FB2-A504-32FD43E92F75}" type="slidenum">
              <a:rPr lang="en-US"/>
              <a:pPr/>
              <a:t>56</a:t>
            </a:fld>
            <a:endParaRPr lang="en-US"/>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31147993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1031"/>
          <p:cNvSpPr>
            <a:spLocks noGrp="1" noChangeArrowheads="1"/>
          </p:cNvSpPr>
          <p:nvPr>
            <p:ph type="sldNum" sz="quarter" idx="5"/>
          </p:nvPr>
        </p:nvSpPr>
        <p:spPr>
          <a:noFill/>
        </p:spPr>
        <p:txBody>
          <a:bodyPr/>
          <a:lstStyle/>
          <a:p>
            <a:fld id="{CBA7408D-1DE8-451F-840F-A798FF2E62EC}" type="slidenum">
              <a:rPr lang="en-US"/>
              <a:pPr/>
              <a:t>57</a:t>
            </a:fld>
            <a:endParaRPr lang="en-US"/>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18249337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1031"/>
          <p:cNvSpPr>
            <a:spLocks noGrp="1" noChangeArrowheads="1"/>
          </p:cNvSpPr>
          <p:nvPr>
            <p:ph type="sldNum" sz="quarter" idx="5"/>
          </p:nvPr>
        </p:nvSpPr>
        <p:spPr>
          <a:noFill/>
        </p:spPr>
        <p:txBody>
          <a:bodyPr/>
          <a:lstStyle/>
          <a:p>
            <a:fld id="{F3047033-4AD1-4C13-BA2F-E0294CE273D5}" type="slidenum">
              <a:rPr lang="en-US"/>
              <a:pPr/>
              <a:t>58</a:t>
            </a:fld>
            <a:endParaRPr lang="en-US"/>
          </a:p>
        </p:txBody>
      </p:sp>
      <p:sp>
        <p:nvSpPr>
          <p:cNvPr id="37891" name="Rectangle 2"/>
          <p:cNvSpPr>
            <a:spLocks noGrp="1" noRot="1" noChangeAspect="1" noChangeArrowheads="1" noTextEdit="1"/>
          </p:cNvSpPr>
          <p:nvPr>
            <p:ph type="sldImg"/>
          </p:nvPr>
        </p:nvSpPr>
        <p:spPr>
          <a:solidFill>
            <a:srgbClr val="FFFFFF"/>
          </a:solidFill>
          <a:ln/>
        </p:spPr>
      </p:sp>
      <p:sp>
        <p:nvSpPr>
          <p:cNvPr id="37892"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32494929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1031"/>
          <p:cNvSpPr>
            <a:spLocks noGrp="1" noChangeArrowheads="1"/>
          </p:cNvSpPr>
          <p:nvPr>
            <p:ph type="sldNum" sz="quarter" idx="5"/>
          </p:nvPr>
        </p:nvSpPr>
        <p:spPr>
          <a:noFill/>
        </p:spPr>
        <p:txBody>
          <a:bodyPr/>
          <a:lstStyle/>
          <a:p>
            <a:fld id="{157CF551-2984-4385-B1DC-BE0E2B2723A1}" type="slidenum">
              <a:rPr lang="en-US"/>
              <a:pPr/>
              <a:t>59</a:t>
            </a:fld>
            <a:endParaRPr lang="en-US"/>
          </a:p>
        </p:txBody>
      </p:sp>
      <p:sp>
        <p:nvSpPr>
          <p:cNvPr id="39939" name="Rectangle 2"/>
          <p:cNvSpPr>
            <a:spLocks noGrp="1" noRot="1" noChangeAspect="1" noChangeArrowheads="1" noTextEdit="1"/>
          </p:cNvSpPr>
          <p:nvPr>
            <p:ph type="sldImg"/>
          </p:nvPr>
        </p:nvSpPr>
        <p:spPr>
          <a:solidFill>
            <a:srgbClr val="FFFFFF"/>
          </a:solidFill>
          <a:ln/>
        </p:spPr>
      </p:sp>
      <p:sp>
        <p:nvSpPr>
          <p:cNvPr id="39940"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3838573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1031"/>
          <p:cNvSpPr>
            <a:spLocks noGrp="1" noChangeArrowheads="1"/>
          </p:cNvSpPr>
          <p:nvPr>
            <p:ph type="sldNum" sz="quarter" idx="5"/>
          </p:nvPr>
        </p:nvSpPr>
        <p:spPr>
          <a:noFill/>
        </p:spPr>
        <p:txBody>
          <a:bodyPr/>
          <a:lstStyle/>
          <a:p>
            <a:fld id="{ECDF428F-2787-455C-AAB2-534A5D724EFD}" type="slidenum">
              <a:rPr lang="en-US"/>
              <a:pPr/>
              <a:t>60</a:t>
            </a:fld>
            <a:endParaRPr lang="en-US"/>
          </a:p>
        </p:txBody>
      </p:sp>
      <p:sp>
        <p:nvSpPr>
          <p:cNvPr id="41987" name="Rectangle 2"/>
          <p:cNvSpPr>
            <a:spLocks noGrp="1" noRot="1" noChangeAspect="1" noChangeArrowheads="1" noTextEdit="1"/>
          </p:cNvSpPr>
          <p:nvPr>
            <p:ph type="sldImg"/>
          </p:nvPr>
        </p:nvSpPr>
        <p:spPr>
          <a:solidFill>
            <a:srgbClr val="FFFFFF"/>
          </a:solidFill>
          <a:ln/>
        </p:spPr>
      </p:sp>
      <p:sp>
        <p:nvSpPr>
          <p:cNvPr id="41988"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42831739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1031"/>
          <p:cNvSpPr>
            <a:spLocks noGrp="1" noChangeArrowheads="1"/>
          </p:cNvSpPr>
          <p:nvPr>
            <p:ph type="sldNum" sz="quarter" idx="5"/>
          </p:nvPr>
        </p:nvSpPr>
        <p:spPr>
          <a:noFill/>
        </p:spPr>
        <p:txBody>
          <a:bodyPr/>
          <a:lstStyle/>
          <a:p>
            <a:fld id="{BBCEB5E4-09A1-4C37-8D28-D83B493DE74E}" type="slidenum">
              <a:rPr lang="en-US"/>
              <a:pPr/>
              <a:t>61</a:t>
            </a:fld>
            <a:endParaRPr lang="en-US"/>
          </a:p>
        </p:txBody>
      </p:sp>
      <p:sp>
        <p:nvSpPr>
          <p:cNvPr id="44035" name="Rectangle 1026"/>
          <p:cNvSpPr>
            <a:spLocks noGrp="1" noRot="1" noChangeAspect="1" noChangeArrowheads="1" noTextEdit="1"/>
          </p:cNvSpPr>
          <p:nvPr>
            <p:ph type="sldImg"/>
          </p:nvPr>
        </p:nvSpPr>
        <p:spPr>
          <a:ln/>
        </p:spPr>
      </p:sp>
      <p:sp>
        <p:nvSpPr>
          <p:cNvPr id="44036" name="Rectangle 1027"/>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12273227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1031"/>
          <p:cNvSpPr>
            <a:spLocks noGrp="1" noChangeArrowheads="1"/>
          </p:cNvSpPr>
          <p:nvPr>
            <p:ph type="sldNum" sz="quarter" idx="5"/>
          </p:nvPr>
        </p:nvSpPr>
        <p:spPr>
          <a:noFill/>
        </p:spPr>
        <p:txBody>
          <a:bodyPr/>
          <a:lstStyle/>
          <a:p>
            <a:fld id="{A1783538-89E1-466D-91A6-0F15E845B95F}" type="slidenum">
              <a:rPr lang="en-US"/>
              <a:pPr/>
              <a:t>2</a:t>
            </a:fld>
            <a:endParaRPr lang="en-US"/>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7278448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1031"/>
          <p:cNvSpPr>
            <a:spLocks noGrp="1" noChangeArrowheads="1"/>
          </p:cNvSpPr>
          <p:nvPr>
            <p:ph type="sldNum" sz="quarter" idx="5"/>
          </p:nvPr>
        </p:nvSpPr>
        <p:spPr>
          <a:noFill/>
        </p:spPr>
        <p:txBody>
          <a:bodyPr/>
          <a:lstStyle/>
          <a:p>
            <a:fld id="{CCC673A1-ED0D-4DB1-AFBC-11FA7A432AB2}" type="slidenum">
              <a:rPr lang="en-US"/>
              <a:pPr/>
              <a:t>62</a:t>
            </a:fld>
            <a:endParaRPr lang="en-US"/>
          </a:p>
        </p:txBody>
      </p:sp>
      <p:sp>
        <p:nvSpPr>
          <p:cNvPr id="46083" name="Rectangle 2"/>
          <p:cNvSpPr>
            <a:spLocks noGrp="1" noRot="1" noChangeAspect="1" noChangeArrowheads="1" noTextEdit="1"/>
          </p:cNvSpPr>
          <p:nvPr>
            <p:ph type="sldImg"/>
          </p:nvPr>
        </p:nvSpPr>
        <p:spPr>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1009515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1031"/>
          <p:cNvSpPr>
            <a:spLocks noGrp="1" noChangeArrowheads="1"/>
          </p:cNvSpPr>
          <p:nvPr>
            <p:ph type="sldNum" sz="quarter" idx="5"/>
          </p:nvPr>
        </p:nvSpPr>
        <p:spPr>
          <a:noFill/>
        </p:spPr>
        <p:txBody>
          <a:bodyPr/>
          <a:lstStyle/>
          <a:p>
            <a:fld id="{E473047A-A5BA-4B1A-B0C1-B096A8B76DD7}" type="slidenum">
              <a:rPr lang="en-US"/>
              <a:pPr/>
              <a:t>63</a:t>
            </a:fld>
            <a:endParaRPr lang="en-US"/>
          </a:p>
        </p:txBody>
      </p:sp>
      <p:sp>
        <p:nvSpPr>
          <p:cNvPr id="48131" name="Rectangle 2"/>
          <p:cNvSpPr>
            <a:spLocks noGrp="1" noRot="1" noChangeAspect="1" noChangeArrowheads="1" noTextEdit="1"/>
          </p:cNvSpPr>
          <p:nvPr>
            <p:ph type="sldImg"/>
          </p:nvPr>
        </p:nvSpPr>
        <p:spPr>
          <a:solidFill>
            <a:srgbClr val="FFFFFF"/>
          </a:solidFill>
          <a:ln/>
        </p:spPr>
      </p:sp>
      <p:sp>
        <p:nvSpPr>
          <p:cNvPr id="48132"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9070160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1031"/>
          <p:cNvSpPr>
            <a:spLocks noGrp="1" noChangeArrowheads="1"/>
          </p:cNvSpPr>
          <p:nvPr>
            <p:ph type="sldNum" sz="quarter" idx="5"/>
          </p:nvPr>
        </p:nvSpPr>
        <p:spPr>
          <a:noFill/>
        </p:spPr>
        <p:txBody>
          <a:bodyPr/>
          <a:lstStyle/>
          <a:p>
            <a:fld id="{0F88DEB0-56CE-4954-9962-69F2714B14C3}" type="slidenum">
              <a:rPr lang="en-US"/>
              <a:pPr/>
              <a:t>64</a:t>
            </a:fld>
            <a:endParaRPr lang="en-US"/>
          </a:p>
        </p:txBody>
      </p:sp>
      <p:sp>
        <p:nvSpPr>
          <p:cNvPr id="50179" name="Rectangle 2"/>
          <p:cNvSpPr>
            <a:spLocks noGrp="1" noRot="1" noChangeAspect="1" noChangeArrowheads="1" noTextEdit="1"/>
          </p:cNvSpPr>
          <p:nvPr>
            <p:ph type="sldImg"/>
          </p:nvPr>
        </p:nvSpPr>
        <p:spPr>
          <a:solidFill>
            <a:srgbClr val="FFFFFF"/>
          </a:solidFill>
          <a:ln/>
        </p:spPr>
      </p:sp>
      <p:sp>
        <p:nvSpPr>
          <p:cNvPr id="50180"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23119131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1031"/>
          <p:cNvSpPr>
            <a:spLocks noGrp="1" noChangeArrowheads="1"/>
          </p:cNvSpPr>
          <p:nvPr>
            <p:ph type="sldNum" sz="quarter" idx="5"/>
          </p:nvPr>
        </p:nvSpPr>
        <p:spPr>
          <a:noFill/>
        </p:spPr>
        <p:txBody>
          <a:bodyPr/>
          <a:lstStyle/>
          <a:p>
            <a:fld id="{93BF81F6-3DD7-4068-B821-FF44F009E172}" type="slidenum">
              <a:rPr lang="en-US"/>
              <a:pPr/>
              <a:t>66</a:t>
            </a:fld>
            <a:endParaRPr lang="en-US"/>
          </a:p>
        </p:txBody>
      </p:sp>
      <p:sp>
        <p:nvSpPr>
          <p:cNvPr id="53251" name="Rectangle 2"/>
          <p:cNvSpPr>
            <a:spLocks noGrp="1" noRot="1" noChangeAspect="1" noChangeArrowheads="1" noTextEdit="1"/>
          </p:cNvSpPr>
          <p:nvPr>
            <p:ph type="sldImg"/>
          </p:nvPr>
        </p:nvSpPr>
        <p:spPr>
          <a:solidFill>
            <a:srgbClr val="FFFFFF"/>
          </a:solidFill>
          <a:ln/>
        </p:spPr>
      </p:sp>
      <p:sp>
        <p:nvSpPr>
          <p:cNvPr id="53252"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13334697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1031"/>
          <p:cNvSpPr>
            <a:spLocks noGrp="1" noChangeArrowheads="1"/>
          </p:cNvSpPr>
          <p:nvPr>
            <p:ph type="sldNum" sz="quarter" idx="5"/>
          </p:nvPr>
        </p:nvSpPr>
        <p:spPr>
          <a:noFill/>
        </p:spPr>
        <p:txBody>
          <a:bodyPr/>
          <a:lstStyle/>
          <a:p>
            <a:fld id="{3FD9F0AD-7877-4EB2-81B1-9B395E10F425}" type="slidenum">
              <a:rPr lang="en-US"/>
              <a:pPr/>
              <a:t>67</a:t>
            </a:fld>
            <a:endParaRPr lang="en-US"/>
          </a:p>
        </p:txBody>
      </p:sp>
      <p:sp>
        <p:nvSpPr>
          <p:cNvPr id="55299" name="Rectangle 2"/>
          <p:cNvSpPr>
            <a:spLocks noGrp="1" noRot="1" noChangeAspect="1" noChangeArrowheads="1" noTextEdit="1"/>
          </p:cNvSpPr>
          <p:nvPr>
            <p:ph type="sldImg"/>
          </p:nvPr>
        </p:nvSpPr>
        <p:spPr>
          <a:solidFill>
            <a:srgbClr val="FFFFFF"/>
          </a:solidFill>
          <a:ln/>
        </p:spPr>
      </p:sp>
      <p:sp>
        <p:nvSpPr>
          <p:cNvPr id="55300"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30573673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1031"/>
          <p:cNvSpPr>
            <a:spLocks noGrp="1" noChangeArrowheads="1"/>
          </p:cNvSpPr>
          <p:nvPr>
            <p:ph type="sldNum" sz="quarter" idx="5"/>
          </p:nvPr>
        </p:nvSpPr>
        <p:spPr>
          <a:noFill/>
        </p:spPr>
        <p:txBody>
          <a:bodyPr/>
          <a:lstStyle/>
          <a:p>
            <a:fld id="{9B8CB1D8-5CCE-4ABB-BEE0-6DBA04F53F83}" type="slidenum">
              <a:rPr lang="en-US"/>
              <a:pPr/>
              <a:t>68</a:t>
            </a:fld>
            <a:endParaRPr lang="en-US"/>
          </a:p>
        </p:txBody>
      </p:sp>
      <p:sp>
        <p:nvSpPr>
          <p:cNvPr id="57347" name="Rectangle 2"/>
          <p:cNvSpPr>
            <a:spLocks noGrp="1" noRot="1" noChangeAspect="1" noChangeArrowheads="1" noTextEdit="1"/>
          </p:cNvSpPr>
          <p:nvPr>
            <p:ph type="sldImg"/>
          </p:nvPr>
        </p:nvSpPr>
        <p:spPr>
          <a:solidFill>
            <a:srgbClr val="FFFFFF"/>
          </a:solidFill>
          <a:ln/>
        </p:spPr>
      </p:sp>
      <p:sp>
        <p:nvSpPr>
          <p:cNvPr id="57348"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25404579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1031"/>
          <p:cNvSpPr>
            <a:spLocks noGrp="1" noChangeArrowheads="1"/>
          </p:cNvSpPr>
          <p:nvPr>
            <p:ph type="sldNum" sz="quarter" idx="5"/>
          </p:nvPr>
        </p:nvSpPr>
        <p:spPr>
          <a:noFill/>
        </p:spPr>
        <p:txBody>
          <a:bodyPr/>
          <a:lstStyle/>
          <a:p>
            <a:fld id="{EC74DB28-A56E-4184-A200-F04663391475}" type="slidenum">
              <a:rPr lang="en-US"/>
              <a:pPr/>
              <a:t>69</a:t>
            </a:fld>
            <a:endParaRPr lang="en-US"/>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9081724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7DEF28B-7691-47F3-81E5-BF6B31705646}" type="slidenum">
              <a:rPr lang="en-US" smtClean="0"/>
              <a:pPr/>
              <a:t>16</a:t>
            </a:fld>
            <a:endParaRPr lang="en-US"/>
          </a:p>
        </p:txBody>
      </p:sp>
    </p:spTree>
    <p:extLst>
      <p:ext uri="{BB962C8B-B14F-4D97-AF65-F5344CB8AC3E}">
        <p14:creationId xmlns:p14="http://schemas.microsoft.com/office/powerpoint/2010/main" val="22066859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DEF28B-7691-47F3-81E5-BF6B31705646}" type="slidenum">
              <a:rPr lang="en-US" smtClean="0"/>
              <a:pPr/>
              <a:t>26</a:t>
            </a:fld>
            <a:endParaRPr lang="en-US"/>
          </a:p>
        </p:txBody>
      </p:sp>
    </p:spTree>
    <p:extLst>
      <p:ext uri="{BB962C8B-B14F-4D97-AF65-F5344CB8AC3E}">
        <p14:creationId xmlns:p14="http://schemas.microsoft.com/office/powerpoint/2010/main" val="1984823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1031"/>
          <p:cNvSpPr>
            <a:spLocks noGrp="1" noChangeArrowheads="1"/>
          </p:cNvSpPr>
          <p:nvPr>
            <p:ph type="sldNum" sz="quarter" idx="5"/>
          </p:nvPr>
        </p:nvSpPr>
        <p:spPr>
          <a:noFill/>
        </p:spPr>
        <p:txBody>
          <a:bodyPr/>
          <a:lstStyle/>
          <a:p>
            <a:fld id="{374338E3-8C1B-4663-B530-BD704E32AF9A}" type="slidenum">
              <a:rPr lang="en-US"/>
              <a:pPr/>
              <a:t>40</a:t>
            </a:fld>
            <a:endParaRPr lang="en-US"/>
          </a:p>
        </p:txBody>
      </p:sp>
      <p:sp>
        <p:nvSpPr>
          <p:cNvPr id="19459" name="Rectangle 2"/>
          <p:cNvSpPr>
            <a:spLocks noGrp="1" noRot="1" noChangeAspect="1" noChangeArrowheads="1" noTextEdit="1"/>
          </p:cNvSpPr>
          <p:nvPr>
            <p:ph type="sldImg"/>
          </p:nvPr>
        </p:nvSpPr>
        <p:spPr>
          <a:ln/>
        </p:spPr>
      </p:sp>
      <p:sp>
        <p:nvSpPr>
          <p:cNvPr id="19460"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1382451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0AD7E71-E10E-4BC0-B701-A859F365B8C8}" type="slidenum">
              <a:rPr lang="en-US" smtClean="0"/>
              <a:pPr/>
              <a:t>48</a:t>
            </a:fld>
            <a:endParaRPr lang="en-US"/>
          </a:p>
        </p:txBody>
      </p:sp>
    </p:spTree>
    <p:extLst>
      <p:ext uri="{BB962C8B-B14F-4D97-AF65-F5344CB8AC3E}">
        <p14:creationId xmlns:p14="http://schemas.microsoft.com/office/powerpoint/2010/main" val="36839276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1031"/>
          <p:cNvSpPr>
            <a:spLocks noGrp="1" noChangeArrowheads="1"/>
          </p:cNvSpPr>
          <p:nvPr>
            <p:ph type="sldNum" sz="quarter" idx="5"/>
          </p:nvPr>
        </p:nvSpPr>
        <p:spPr>
          <a:noFill/>
        </p:spPr>
        <p:txBody>
          <a:bodyPr/>
          <a:lstStyle/>
          <a:p>
            <a:fld id="{374338E3-8C1B-4663-B530-BD704E32AF9A}" type="slidenum">
              <a:rPr lang="en-US"/>
              <a:pPr/>
              <a:t>49</a:t>
            </a:fld>
            <a:endParaRPr lang="en-US"/>
          </a:p>
        </p:txBody>
      </p:sp>
      <p:sp>
        <p:nvSpPr>
          <p:cNvPr id="19459" name="Rectangle 2"/>
          <p:cNvSpPr>
            <a:spLocks noGrp="1" noRot="1" noChangeAspect="1" noChangeArrowheads="1" noTextEdit="1"/>
          </p:cNvSpPr>
          <p:nvPr>
            <p:ph type="sldImg"/>
          </p:nvPr>
        </p:nvSpPr>
        <p:spPr>
          <a:ln/>
        </p:spPr>
      </p:sp>
      <p:sp>
        <p:nvSpPr>
          <p:cNvPr id="19460"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30105298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1031"/>
          <p:cNvSpPr>
            <a:spLocks noGrp="1" noChangeArrowheads="1"/>
          </p:cNvSpPr>
          <p:nvPr>
            <p:ph type="sldNum" sz="quarter" idx="5"/>
          </p:nvPr>
        </p:nvSpPr>
        <p:spPr>
          <a:noFill/>
        </p:spPr>
        <p:txBody>
          <a:bodyPr/>
          <a:lstStyle/>
          <a:p>
            <a:fld id="{C8A67246-6916-4695-8ADB-D78AFD907B77}" type="slidenum">
              <a:rPr lang="en-US"/>
              <a:pPr/>
              <a:t>50</a:t>
            </a:fld>
            <a:endParaRPr lang="en-US"/>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15664781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1031"/>
          <p:cNvSpPr>
            <a:spLocks noGrp="1" noChangeArrowheads="1"/>
          </p:cNvSpPr>
          <p:nvPr>
            <p:ph type="sldNum" sz="quarter" idx="5"/>
          </p:nvPr>
        </p:nvSpPr>
        <p:spPr>
          <a:noFill/>
        </p:spPr>
        <p:txBody>
          <a:bodyPr/>
          <a:lstStyle/>
          <a:p>
            <a:fld id="{C8A67246-6916-4695-8ADB-D78AFD907B77}" type="slidenum">
              <a:rPr lang="en-US"/>
              <a:pPr/>
              <a:t>51</a:t>
            </a:fld>
            <a:endParaRPr lang="en-US"/>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extLst>
      <p:ext uri="{BB962C8B-B14F-4D97-AF65-F5344CB8AC3E}">
        <p14:creationId xmlns:p14="http://schemas.microsoft.com/office/powerpoint/2010/main" val="681315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0" y="2438400"/>
            <a:ext cx="9009063" cy="1052513"/>
            <a:chOff x="0" y="1536"/>
            <a:chExt cx="5675" cy="663"/>
          </a:xfrm>
        </p:grpSpPr>
        <p:grpSp>
          <p:nvGrpSpPr>
            <p:cNvPr id="5" name="Group 3"/>
            <p:cNvGrpSpPr>
              <a:grpSpLocks/>
            </p:cNvGrpSpPr>
            <p:nvPr/>
          </p:nvGrpSpPr>
          <p:grpSpPr bwMode="auto">
            <a:xfrm>
              <a:off x="185" y="1604"/>
              <a:ext cx="449" cy="299"/>
              <a:chOff x="720" y="336"/>
              <a:chExt cx="624" cy="432"/>
            </a:xfrm>
          </p:grpSpPr>
          <p:sp>
            <p:nvSpPr>
              <p:cNvPr id="12" name="Rectangle 4"/>
              <p:cNvSpPr>
                <a:spLocks noChangeArrowheads="1"/>
              </p:cNvSpPr>
              <p:nvPr/>
            </p:nvSpPr>
            <p:spPr bwMode="auto">
              <a:xfrm>
                <a:off x="720" y="336"/>
                <a:ext cx="384" cy="432"/>
              </a:xfrm>
              <a:prstGeom prst="rect">
                <a:avLst/>
              </a:prstGeom>
              <a:solidFill>
                <a:schemeClr val="folHlink"/>
              </a:solidFill>
              <a:ln w="9525">
                <a:noFill/>
                <a:miter lim="800000"/>
                <a:headEnd/>
                <a:tailEnd/>
              </a:ln>
              <a:effectLst/>
            </p:spPr>
            <p:txBody>
              <a:bodyPr wrap="none" anchor="ctr"/>
              <a:lstStyle/>
              <a:p>
                <a:endParaRPr lang="en-US"/>
              </a:p>
            </p:txBody>
          </p:sp>
          <p:sp>
            <p:nvSpPr>
              <p:cNvPr id="13" name="Rectangle 5"/>
              <p:cNvSpPr>
                <a:spLocks noChangeArrowheads="1"/>
              </p:cNvSpPr>
              <p:nvPr/>
            </p:nvSpPr>
            <p:spPr bwMode="auto">
              <a:xfrm>
                <a:off x="1056" y="336"/>
                <a:ext cx="288" cy="432"/>
              </a:xfrm>
              <a:prstGeom prst="rect">
                <a:avLst/>
              </a:prstGeom>
              <a:gradFill rotWithShape="0">
                <a:gsLst>
                  <a:gs pos="0">
                    <a:schemeClr val="folHlink"/>
                  </a:gs>
                  <a:gs pos="100000">
                    <a:schemeClr val="bg1"/>
                  </a:gs>
                </a:gsLst>
                <a:lin ang="0" scaled="1"/>
              </a:gradFill>
              <a:ln w="9525">
                <a:noFill/>
                <a:miter lim="800000"/>
                <a:headEnd/>
                <a:tailEnd/>
              </a:ln>
              <a:effectLst/>
            </p:spPr>
            <p:txBody>
              <a:bodyPr wrap="none" anchor="ctr"/>
              <a:lstStyle/>
              <a:p>
                <a:endParaRPr lang="en-US"/>
              </a:p>
            </p:txBody>
          </p:sp>
        </p:grpSp>
        <p:grpSp>
          <p:nvGrpSpPr>
            <p:cNvPr id="6" name="Group 6"/>
            <p:cNvGrpSpPr>
              <a:grpSpLocks/>
            </p:cNvGrpSpPr>
            <p:nvPr/>
          </p:nvGrpSpPr>
          <p:grpSpPr bwMode="auto">
            <a:xfrm>
              <a:off x="263" y="1870"/>
              <a:ext cx="466" cy="299"/>
              <a:chOff x="912" y="2640"/>
              <a:chExt cx="672" cy="432"/>
            </a:xfrm>
          </p:grpSpPr>
          <p:sp>
            <p:nvSpPr>
              <p:cNvPr id="10" name="Rectangle 7"/>
              <p:cNvSpPr>
                <a:spLocks noChangeArrowheads="1"/>
              </p:cNvSpPr>
              <p:nvPr/>
            </p:nvSpPr>
            <p:spPr bwMode="auto">
              <a:xfrm>
                <a:off x="912" y="2640"/>
                <a:ext cx="384" cy="432"/>
              </a:xfrm>
              <a:prstGeom prst="rect">
                <a:avLst/>
              </a:prstGeom>
              <a:solidFill>
                <a:schemeClr val="accent2"/>
              </a:solidFill>
              <a:ln w="9525">
                <a:noFill/>
                <a:miter lim="800000"/>
                <a:headEnd/>
                <a:tailEnd/>
              </a:ln>
              <a:effectLst/>
            </p:spPr>
            <p:txBody>
              <a:bodyPr wrap="none" anchor="ctr"/>
              <a:lstStyle/>
              <a:p>
                <a:endParaRPr lang="en-US"/>
              </a:p>
            </p:txBody>
          </p:sp>
          <p:sp>
            <p:nvSpPr>
              <p:cNvPr id="11" name="Rectangle 8"/>
              <p:cNvSpPr>
                <a:spLocks noChangeArrowheads="1"/>
              </p:cNvSpPr>
              <p:nvPr/>
            </p:nvSpPr>
            <p:spPr bwMode="auto">
              <a:xfrm>
                <a:off x="1248" y="2640"/>
                <a:ext cx="336" cy="432"/>
              </a:xfrm>
              <a:prstGeom prst="rect">
                <a:avLst/>
              </a:prstGeom>
              <a:gradFill rotWithShape="0">
                <a:gsLst>
                  <a:gs pos="0">
                    <a:schemeClr val="accent2"/>
                  </a:gs>
                  <a:gs pos="100000">
                    <a:schemeClr val="bg1"/>
                  </a:gs>
                </a:gsLst>
                <a:lin ang="0" scaled="1"/>
              </a:gradFill>
              <a:ln w="9525">
                <a:noFill/>
                <a:miter lim="800000"/>
                <a:headEnd/>
                <a:tailEnd/>
              </a:ln>
              <a:effectLst/>
            </p:spPr>
            <p:txBody>
              <a:bodyPr wrap="none" anchor="ctr"/>
              <a:lstStyle/>
              <a:p>
                <a:endParaRPr lang="en-US"/>
              </a:p>
            </p:txBody>
          </p:sp>
        </p:grpSp>
        <p:sp>
          <p:nvSpPr>
            <p:cNvPr id="7" name="Rectangle 9"/>
            <p:cNvSpPr>
              <a:spLocks noChangeArrowheads="1"/>
            </p:cNvSpPr>
            <p:nvPr/>
          </p:nvSpPr>
          <p:spPr bwMode="auto">
            <a:xfrm>
              <a:off x="0" y="1824"/>
              <a:ext cx="353" cy="266"/>
            </a:xfrm>
            <a:prstGeom prst="rect">
              <a:avLst/>
            </a:prstGeom>
            <a:gradFill rotWithShape="0">
              <a:gsLst>
                <a:gs pos="0">
                  <a:schemeClr val="bg1"/>
                </a:gs>
                <a:gs pos="100000">
                  <a:schemeClr val="hlink"/>
                </a:gs>
              </a:gsLst>
              <a:lin ang="18900000" scaled="1"/>
            </a:gradFill>
            <a:ln w="9525">
              <a:noFill/>
              <a:miter lim="800000"/>
              <a:headEnd/>
              <a:tailEnd/>
            </a:ln>
            <a:effectLst/>
          </p:spPr>
          <p:txBody>
            <a:bodyPr wrap="none" anchor="ctr"/>
            <a:lstStyle/>
            <a:p>
              <a:endParaRPr lang="en-US"/>
            </a:p>
          </p:txBody>
        </p:sp>
        <p:sp>
          <p:nvSpPr>
            <p:cNvPr id="8" name="Rectangle 10"/>
            <p:cNvSpPr>
              <a:spLocks noChangeArrowheads="1"/>
            </p:cNvSpPr>
            <p:nvPr/>
          </p:nvSpPr>
          <p:spPr bwMode="auto">
            <a:xfrm>
              <a:off x="400" y="1536"/>
              <a:ext cx="20" cy="663"/>
            </a:xfrm>
            <a:prstGeom prst="rect">
              <a:avLst/>
            </a:prstGeom>
            <a:solidFill>
              <a:schemeClr val="bg2"/>
            </a:solidFill>
            <a:ln w="9525">
              <a:noFill/>
              <a:miter lim="800000"/>
              <a:headEnd/>
              <a:tailEnd/>
            </a:ln>
            <a:effectLst/>
          </p:spPr>
          <p:txBody>
            <a:bodyPr wrap="none" anchor="ctr"/>
            <a:lstStyle/>
            <a:p>
              <a:endParaRPr lang="en-US"/>
            </a:p>
          </p:txBody>
        </p:sp>
        <p:sp>
          <p:nvSpPr>
            <p:cNvPr id="9" name="Rectangle 11"/>
            <p:cNvSpPr>
              <a:spLocks noChangeArrowheads="1"/>
            </p:cNvSpPr>
            <p:nvPr/>
          </p:nvSpPr>
          <p:spPr bwMode="auto">
            <a:xfrm flipV="1">
              <a:off x="199" y="2054"/>
              <a:ext cx="5476" cy="35"/>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endParaRPr lang="en-US"/>
            </a:p>
          </p:txBody>
        </p:sp>
      </p:grpSp>
      <p:sp>
        <p:nvSpPr>
          <p:cNvPr id="8204" name="Rectangle 12"/>
          <p:cNvSpPr>
            <a:spLocks noGrp="1" noChangeArrowheads="1"/>
          </p:cNvSpPr>
          <p:nvPr>
            <p:ph type="ctrTitle"/>
          </p:nvPr>
        </p:nvSpPr>
        <p:spPr>
          <a:xfrm>
            <a:off x="990600" y="1828800"/>
            <a:ext cx="7772400" cy="1143000"/>
          </a:xfrm>
        </p:spPr>
        <p:txBody>
          <a:bodyPr/>
          <a:lstStyle>
            <a:lvl1pPr>
              <a:defRPr/>
            </a:lvl1pPr>
          </a:lstStyle>
          <a:p>
            <a:r>
              <a:rPr lang="en-US"/>
              <a:t>Click to edit Master title style</a:t>
            </a:r>
          </a:p>
        </p:txBody>
      </p:sp>
      <p:sp>
        <p:nvSpPr>
          <p:cNvPr id="8205" name="Rectangle 13"/>
          <p:cNvSpPr>
            <a:spLocks noGrp="1" noChangeArrowheads="1"/>
          </p:cNvSpPr>
          <p:nvPr>
            <p:ph type="subTitle" idx="1"/>
          </p:nvPr>
        </p:nvSpPr>
        <p:spPr>
          <a:xfrm>
            <a:off x="1371600" y="3886200"/>
            <a:ext cx="6400800" cy="1752600"/>
          </a:xfrm>
        </p:spPr>
        <p:txBody>
          <a:bodyPr/>
          <a:lstStyle>
            <a:lvl1pPr marL="0" indent="0" algn="ctr">
              <a:buFont typeface="Wingdings" pitchFamily="5" charset="2"/>
              <a:buNone/>
              <a:defRPr/>
            </a:lvl1pPr>
          </a:lstStyle>
          <a:p>
            <a:r>
              <a:rPr lang="en-US"/>
              <a:t>Click to edit Master subtitle style</a:t>
            </a:r>
          </a:p>
        </p:txBody>
      </p:sp>
      <p:sp>
        <p:nvSpPr>
          <p:cNvPr id="14" name="Rectangle 14"/>
          <p:cNvSpPr>
            <a:spLocks noGrp="1" noChangeArrowheads="1"/>
          </p:cNvSpPr>
          <p:nvPr>
            <p:ph type="dt" sz="half" idx="10"/>
          </p:nvPr>
        </p:nvSpPr>
        <p:spPr>
          <a:xfrm>
            <a:off x="990600" y="6248400"/>
            <a:ext cx="1905000" cy="457200"/>
          </a:xfrm>
        </p:spPr>
        <p:txBody>
          <a:bodyPr/>
          <a:lstStyle>
            <a:lvl1pPr>
              <a:defRPr>
                <a:solidFill>
                  <a:schemeClr val="bg2"/>
                </a:solidFill>
              </a:defRPr>
            </a:lvl1pPr>
          </a:lstStyle>
          <a:p>
            <a:endParaRPr lang="en-US"/>
          </a:p>
        </p:txBody>
      </p:sp>
      <p:sp>
        <p:nvSpPr>
          <p:cNvPr id="15" name="Rectangle 15"/>
          <p:cNvSpPr>
            <a:spLocks noGrp="1" noChangeArrowheads="1"/>
          </p:cNvSpPr>
          <p:nvPr>
            <p:ph type="ftr" sz="quarter" idx="11"/>
          </p:nvPr>
        </p:nvSpPr>
        <p:spPr>
          <a:xfrm>
            <a:off x="3429000" y="6248400"/>
            <a:ext cx="2895600" cy="457200"/>
          </a:xfrm>
        </p:spPr>
        <p:txBody>
          <a:bodyPr/>
          <a:lstStyle>
            <a:lvl1pPr>
              <a:defRPr>
                <a:solidFill>
                  <a:schemeClr val="bg2"/>
                </a:solidFill>
              </a:defRPr>
            </a:lvl1pPr>
          </a:lstStyle>
          <a:p>
            <a:endParaRPr lang="en-US"/>
          </a:p>
        </p:txBody>
      </p:sp>
      <p:sp>
        <p:nvSpPr>
          <p:cNvPr id="16" name="Rectangle 16"/>
          <p:cNvSpPr>
            <a:spLocks noGrp="1" noChangeArrowheads="1"/>
          </p:cNvSpPr>
          <p:nvPr>
            <p:ph type="sldNum" sz="quarter" idx="12"/>
          </p:nvPr>
        </p:nvSpPr>
        <p:spPr>
          <a:xfrm>
            <a:off x="6858000" y="6248400"/>
            <a:ext cx="1905000" cy="457200"/>
          </a:xfrm>
        </p:spPr>
        <p:txBody>
          <a:bodyPr/>
          <a:lstStyle>
            <a:lvl1pPr>
              <a:defRPr>
                <a:solidFill>
                  <a:schemeClr val="bg2"/>
                </a:solidFill>
              </a:defRPr>
            </a:lvl1pPr>
          </a:lstStyle>
          <a:p>
            <a:fld id="{8E2DBF01-DD5B-43BE-9132-9C63946A09EE}"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1"/>
          <p:cNvSpPr>
            <a:spLocks noGrp="1" noChangeArrowheads="1"/>
          </p:cNvSpPr>
          <p:nvPr>
            <p:ph type="dt" sz="half" idx="10"/>
          </p:nvPr>
        </p:nvSpPr>
        <p:spPr>
          <a:ln/>
        </p:spPr>
        <p:txBody>
          <a:bodyPr/>
          <a:lstStyle>
            <a:lvl1pPr>
              <a:defRPr/>
            </a:lvl1pPr>
          </a:lstStyle>
          <a:p>
            <a:endParaRPr lang="en-US"/>
          </a:p>
        </p:txBody>
      </p:sp>
      <p:sp>
        <p:nvSpPr>
          <p:cNvPr id="5" name="Rectangle 12"/>
          <p:cNvSpPr>
            <a:spLocks noGrp="1" noChangeArrowheads="1"/>
          </p:cNvSpPr>
          <p:nvPr>
            <p:ph type="ftr" sz="quarter" idx="11"/>
          </p:nvPr>
        </p:nvSpPr>
        <p:spPr>
          <a:ln/>
        </p:spPr>
        <p:txBody>
          <a:bodyPr/>
          <a:lstStyle>
            <a:lvl1pPr>
              <a:defRPr/>
            </a:lvl1pPr>
          </a:lstStyle>
          <a:p>
            <a:endParaRPr lang="en-US"/>
          </a:p>
        </p:txBody>
      </p:sp>
      <p:sp>
        <p:nvSpPr>
          <p:cNvPr id="6" name="Rectangle 13"/>
          <p:cNvSpPr>
            <a:spLocks noGrp="1" noChangeArrowheads="1"/>
          </p:cNvSpPr>
          <p:nvPr>
            <p:ph type="sldNum" sz="quarter" idx="12"/>
          </p:nvPr>
        </p:nvSpPr>
        <p:spPr>
          <a:ln/>
        </p:spPr>
        <p:txBody>
          <a:bodyPr/>
          <a:lstStyle>
            <a:lvl1pPr>
              <a:defRPr/>
            </a:lvl1pPr>
          </a:lstStyle>
          <a:p>
            <a:fld id="{36E7C298-FE31-4849-88BB-238278A5053B}"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04050" y="617538"/>
            <a:ext cx="1951038" cy="55149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50938" y="617538"/>
            <a:ext cx="5700712" cy="5514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1"/>
          <p:cNvSpPr>
            <a:spLocks noGrp="1" noChangeArrowheads="1"/>
          </p:cNvSpPr>
          <p:nvPr>
            <p:ph type="dt" sz="half" idx="10"/>
          </p:nvPr>
        </p:nvSpPr>
        <p:spPr>
          <a:ln/>
        </p:spPr>
        <p:txBody>
          <a:bodyPr/>
          <a:lstStyle>
            <a:lvl1pPr>
              <a:defRPr/>
            </a:lvl1pPr>
          </a:lstStyle>
          <a:p>
            <a:endParaRPr lang="en-US"/>
          </a:p>
        </p:txBody>
      </p:sp>
      <p:sp>
        <p:nvSpPr>
          <p:cNvPr id="5" name="Rectangle 12"/>
          <p:cNvSpPr>
            <a:spLocks noGrp="1" noChangeArrowheads="1"/>
          </p:cNvSpPr>
          <p:nvPr>
            <p:ph type="ftr" sz="quarter" idx="11"/>
          </p:nvPr>
        </p:nvSpPr>
        <p:spPr>
          <a:ln/>
        </p:spPr>
        <p:txBody>
          <a:bodyPr/>
          <a:lstStyle>
            <a:lvl1pPr>
              <a:defRPr/>
            </a:lvl1pPr>
          </a:lstStyle>
          <a:p>
            <a:endParaRPr lang="en-US"/>
          </a:p>
        </p:txBody>
      </p:sp>
      <p:sp>
        <p:nvSpPr>
          <p:cNvPr id="6" name="Rectangle 13"/>
          <p:cNvSpPr>
            <a:spLocks noGrp="1" noChangeArrowheads="1"/>
          </p:cNvSpPr>
          <p:nvPr>
            <p:ph type="sldNum" sz="quarter" idx="12"/>
          </p:nvPr>
        </p:nvSpPr>
        <p:spPr>
          <a:ln/>
        </p:spPr>
        <p:txBody>
          <a:bodyPr/>
          <a:lstStyle>
            <a:lvl1pPr>
              <a:defRPr/>
            </a:lvl1pPr>
          </a:lstStyle>
          <a:p>
            <a:fld id="{B02C50D0-43BC-4375-8D0C-D3D27DAA1A20}"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able Placeholder 2"/>
          <p:cNvSpPr>
            <a:spLocks noGrp="1"/>
          </p:cNvSpPr>
          <p:nvPr>
            <p:ph type="tbl" idx="1"/>
          </p:nvPr>
        </p:nvSpPr>
        <p:spPr>
          <a:xfrm>
            <a:off x="457200" y="1600200"/>
            <a:ext cx="8229600" cy="4525963"/>
          </a:xfrm>
        </p:spPr>
        <p:txBody>
          <a:bodyPr/>
          <a:lstStyle/>
          <a:p>
            <a:endParaRPr lang="en-US"/>
          </a:p>
        </p:txBody>
      </p:sp>
      <p:sp>
        <p:nvSpPr>
          <p:cNvPr id="4" name="Date Placeholder 3"/>
          <p:cNvSpPr>
            <a:spLocks noGrp="1"/>
          </p:cNvSpPr>
          <p:nvPr>
            <p:ph type="dt" sz="half" idx="10"/>
          </p:nvPr>
        </p:nvSpPr>
        <p:spPr>
          <a:xfrm>
            <a:off x="457200" y="6245225"/>
            <a:ext cx="2133600" cy="476250"/>
          </a:xfrm>
        </p:spPr>
        <p:txBody>
          <a:bodyPr/>
          <a:lstStyle>
            <a:lvl1pPr>
              <a:defRPr/>
            </a:lvl1pPr>
          </a:lstStyle>
          <a:p>
            <a:endParaRPr lang="en-US"/>
          </a:p>
        </p:txBody>
      </p:sp>
      <p:sp>
        <p:nvSpPr>
          <p:cNvPr id="5" name="Footer Placeholder 4"/>
          <p:cNvSpPr>
            <a:spLocks noGrp="1"/>
          </p:cNvSpPr>
          <p:nvPr>
            <p:ph type="ftr" sz="quarter" idx="11"/>
          </p:nvPr>
        </p:nvSpPr>
        <p:spPr>
          <a:xfrm>
            <a:off x="3124200" y="6245225"/>
            <a:ext cx="2895600" cy="476250"/>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245225"/>
            <a:ext cx="2133600" cy="476250"/>
          </a:xfrm>
        </p:spPr>
        <p:txBody>
          <a:bodyPr/>
          <a:lstStyle>
            <a:lvl1pPr>
              <a:defRPr/>
            </a:lvl1pPr>
          </a:lstStyle>
          <a:p>
            <a:fld id="{15A9F1E6-074D-46E4-AD15-DB8D58273FE9}"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1"/>
          <p:cNvSpPr>
            <a:spLocks noGrp="1" noChangeArrowheads="1"/>
          </p:cNvSpPr>
          <p:nvPr>
            <p:ph type="dt" sz="half" idx="10"/>
          </p:nvPr>
        </p:nvSpPr>
        <p:spPr>
          <a:ln/>
        </p:spPr>
        <p:txBody>
          <a:bodyPr/>
          <a:lstStyle>
            <a:lvl1pPr>
              <a:defRPr/>
            </a:lvl1pPr>
          </a:lstStyle>
          <a:p>
            <a:endParaRPr lang="en-US"/>
          </a:p>
        </p:txBody>
      </p:sp>
      <p:sp>
        <p:nvSpPr>
          <p:cNvPr id="5" name="Rectangle 12"/>
          <p:cNvSpPr>
            <a:spLocks noGrp="1" noChangeArrowheads="1"/>
          </p:cNvSpPr>
          <p:nvPr>
            <p:ph type="ftr" sz="quarter" idx="11"/>
          </p:nvPr>
        </p:nvSpPr>
        <p:spPr>
          <a:ln/>
        </p:spPr>
        <p:txBody>
          <a:bodyPr/>
          <a:lstStyle>
            <a:lvl1pPr>
              <a:defRPr/>
            </a:lvl1pPr>
          </a:lstStyle>
          <a:p>
            <a:endParaRPr lang="en-US"/>
          </a:p>
        </p:txBody>
      </p:sp>
      <p:sp>
        <p:nvSpPr>
          <p:cNvPr id="6" name="Rectangle 13"/>
          <p:cNvSpPr>
            <a:spLocks noGrp="1" noChangeArrowheads="1"/>
          </p:cNvSpPr>
          <p:nvPr>
            <p:ph type="sldNum" sz="quarter" idx="12"/>
          </p:nvPr>
        </p:nvSpPr>
        <p:spPr>
          <a:ln/>
        </p:spPr>
        <p:txBody>
          <a:bodyPr/>
          <a:lstStyle>
            <a:lvl1pPr>
              <a:defRPr/>
            </a:lvl1pPr>
          </a:lstStyle>
          <a:p>
            <a:fld id="{98B1C220-7421-4D17-B88A-4CF5F172F763}"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1"/>
          <p:cNvSpPr>
            <a:spLocks noGrp="1" noChangeArrowheads="1"/>
          </p:cNvSpPr>
          <p:nvPr>
            <p:ph type="dt" sz="half" idx="10"/>
          </p:nvPr>
        </p:nvSpPr>
        <p:spPr>
          <a:ln/>
        </p:spPr>
        <p:txBody>
          <a:bodyPr/>
          <a:lstStyle>
            <a:lvl1pPr>
              <a:defRPr/>
            </a:lvl1pPr>
          </a:lstStyle>
          <a:p>
            <a:endParaRPr lang="en-US"/>
          </a:p>
        </p:txBody>
      </p:sp>
      <p:sp>
        <p:nvSpPr>
          <p:cNvPr id="5" name="Rectangle 12"/>
          <p:cNvSpPr>
            <a:spLocks noGrp="1" noChangeArrowheads="1"/>
          </p:cNvSpPr>
          <p:nvPr>
            <p:ph type="ftr" sz="quarter" idx="11"/>
          </p:nvPr>
        </p:nvSpPr>
        <p:spPr>
          <a:ln/>
        </p:spPr>
        <p:txBody>
          <a:bodyPr/>
          <a:lstStyle>
            <a:lvl1pPr>
              <a:defRPr/>
            </a:lvl1pPr>
          </a:lstStyle>
          <a:p>
            <a:endParaRPr lang="en-US"/>
          </a:p>
        </p:txBody>
      </p:sp>
      <p:sp>
        <p:nvSpPr>
          <p:cNvPr id="6" name="Rectangle 13"/>
          <p:cNvSpPr>
            <a:spLocks noGrp="1" noChangeArrowheads="1"/>
          </p:cNvSpPr>
          <p:nvPr>
            <p:ph type="sldNum" sz="quarter" idx="12"/>
          </p:nvPr>
        </p:nvSpPr>
        <p:spPr>
          <a:ln/>
        </p:spPr>
        <p:txBody>
          <a:bodyPr/>
          <a:lstStyle>
            <a:lvl1pPr>
              <a:defRPr/>
            </a:lvl1pPr>
          </a:lstStyle>
          <a:p>
            <a:fld id="{55043913-133C-4637-829A-02551449F0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826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450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1"/>
          <p:cNvSpPr>
            <a:spLocks noGrp="1" noChangeArrowheads="1"/>
          </p:cNvSpPr>
          <p:nvPr>
            <p:ph type="dt" sz="half" idx="10"/>
          </p:nvPr>
        </p:nvSpPr>
        <p:spPr>
          <a:ln/>
        </p:spPr>
        <p:txBody>
          <a:bodyPr/>
          <a:lstStyle>
            <a:lvl1pPr>
              <a:defRPr/>
            </a:lvl1pPr>
          </a:lstStyle>
          <a:p>
            <a:endParaRPr lang="en-US"/>
          </a:p>
        </p:txBody>
      </p:sp>
      <p:sp>
        <p:nvSpPr>
          <p:cNvPr id="6" name="Rectangle 12"/>
          <p:cNvSpPr>
            <a:spLocks noGrp="1" noChangeArrowheads="1"/>
          </p:cNvSpPr>
          <p:nvPr>
            <p:ph type="ftr" sz="quarter" idx="11"/>
          </p:nvPr>
        </p:nvSpPr>
        <p:spPr>
          <a:ln/>
        </p:spPr>
        <p:txBody>
          <a:bodyPr/>
          <a:lstStyle>
            <a:lvl1pPr>
              <a:defRPr/>
            </a:lvl1pPr>
          </a:lstStyle>
          <a:p>
            <a:endParaRPr lang="en-US"/>
          </a:p>
        </p:txBody>
      </p:sp>
      <p:sp>
        <p:nvSpPr>
          <p:cNvPr id="7" name="Rectangle 13"/>
          <p:cNvSpPr>
            <a:spLocks noGrp="1" noChangeArrowheads="1"/>
          </p:cNvSpPr>
          <p:nvPr>
            <p:ph type="sldNum" sz="quarter" idx="12"/>
          </p:nvPr>
        </p:nvSpPr>
        <p:spPr>
          <a:ln/>
        </p:spPr>
        <p:txBody>
          <a:bodyPr/>
          <a:lstStyle>
            <a:lvl1pPr>
              <a:defRPr/>
            </a:lvl1pPr>
          </a:lstStyle>
          <a:p>
            <a:fld id="{F4E71259-8043-48C6-B325-712A8A6DB370}"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1"/>
          <p:cNvSpPr>
            <a:spLocks noGrp="1" noChangeArrowheads="1"/>
          </p:cNvSpPr>
          <p:nvPr>
            <p:ph type="dt" sz="half" idx="10"/>
          </p:nvPr>
        </p:nvSpPr>
        <p:spPr>
          <a:ln/>
        </p:spPr>
        <p:txBody>
          <a:bodyPr/>
          <a:lstStyle>
            <a:lvl1pPr>
              <a:defRPr/>
            </a:lvl1pPr>
          </a:lstStyle>
          <a:p>
            <a:endParaRPr lang="en-US"/>
          </a:p>
        </p:txBody>
      </p:sp>
      <p:sp>
        <p:nvSpPr>
          <p:cNvPr id="8" name="Rectangle 12"/>
          <p:cNvSpPr>
            <a:spLocks noGrp="1" noChangeArrowheads="1"/>
          </p:cNvSpPr>
          <p:nvPr>
            <p:ph type="ftr" sz="quarter" idx="11"/>
          </p:nvPr>
        </p:nvSpPr>
        <p:spPr>
          <a:ln/>
        </p:spPr>
        <p:txBody>
          <a:bodyPr/>
          <a:lstStyle>
            <a:lvl1pPr>
              <a:defRPr/>
            </a:lvl1pPr>
          </a:lstStyle>
          <a:p>
            <a:endParaRPr lang="en-US"/>
          </a:p>
        </p:txBody>
      </p:sp>
      <p:sp>
        <p:nvSpPr>
          <p:cNvPr id="9" name="Rectangle 13"/>
          <p:cNvSpPr>
            <a:spLocks noGrp="1" noChangeArrowheads="1"/>
          </p:cNvSpPr>
          <p:nvPr>
            <p:ph type="sldNum" sz="quarter" idx="12"/>
          </p:nvPr>
        </p:nvSpPr>
        <p:spPr>
          <a:ln/>
        </p:spPr>
        <p:txBody>
          <a:bodyPr/>
          <a:lstStyle>
            <a:lvl1pPr>
              <a:defRPr/>
            </a:lvl1pPr>
          </a:lstStyle>
          <a:p>
            <a:fld id="{F5F12EA3-A827-49AB-A6A9-79BFB7F8DAFE}"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1"/>
          <p:cNvSpPr>
            <a:spLocks noGrp="1" noChangeArrowheads="1"/>
          </p:cNvSpPr>
          <p:nvPr>
            <p:ph type="dt" sz="half" idx="10"/>
          </p:nvPr>
        </p:nvSpPr>
        <p:spPr>
          <a:ln/>
        </p:spPr>
        <p:txBody>
          <a:bodyPr/>
          <a:lstStyle>
            <a:lvl1pPr>
              <a:defRPr/>
            </a:lvl1pPr>
          </a:lstStyle>
          <a:p>
            <a:endParaRPr lang="en-US"/>
          </a:p>
        </p:txBody>
      </p:sp>
      <p:sp>
        <p:nvSpPr>
          <p:cNvPr id="4" name="Rectangle 12"/>
          <p:cNvSpPr>
            <a:spLocks noGrp="1" noChangeArrowheads="1"/>
          </p:cNvSpPr>
          <p:nvPr>
            <p:ph type="ftr" sz="quarter" idx="11"/>
          </p:nvPr>
        </p:nvSpPr>
        <p:spPr>
          <a:ln/>
        </p:spPr>
        <p:txBody>
          <a:bodyPr/>
          <a:lstStyle>
            <a:lvl1pPr>
              <a:defRPr/>
            </a:lvl1pPr>
          </a:lstStyle>
          <a:p>
            <a:endParaRPr lang="en-US"/>
          </a:p>
        </p:txBody>
      </p:sp>
      <p:sp>
        <p:nvSpPr>
          <p:cNvPr id="5" name="Rectangle 13"/>
          <p:cNvSpPr>
            <a:spLocks noGrp="1" noChangeArrowheads="1"/>
          </p:cNvSpPr>
          <p:nvPr>
            <p:ph type="sldNum" sz="quarter" idx="12"/>
          </p:nvPr>
        </p:nvSpPr>
        <p:spPr>
          <a:ln/>
        </p:spPr>
        <p:txBody>
          <a:bodyPr/>
          <a:lstStyle>
            <a:lvl1pPr>
              <a:defRPr/>
            </a:lvl1pPr>
          </a:lstStyle>
          <a:p>
            <a:fld id="{88069EC3-AF70-45C7-A9DD-752CC48EF319}"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endParaRPr lang="en-US"/>
          </a:p>
        </p:txBody>
      </p:sp>
      <p:sp>
        <p:nvSpPr>
          <p:cNvPr id="3" name="Rectangle 12"/>
          <p:cNvSpPr>
            <a:spLocks noGrp="1" noChangeArrowheads="1"/>
          </p:cNvSpPr>
          <p:nvPr>
            <p:ph type="ftr" sz="quarter" idx="11"/>
          </p:nvPr>
        </p:nvSpPr>
        <p:spPr>
          <a:ln/>
        </p:spPr>
        <p:txBody>
          <a:bodyPr/>
          <a:lstStyle>
            <a:lvl1pPr>
              <a:defRPr/>
            </a:lvl1pPr>
          </a:lstStyle>
          <a:p>
            <a:endParaRPr lang="en-US"/>
          </a:p>
        </p:txBody>
      </p:sp>
      <p:sp>
        <p:nvSpPr>
          <p:cNvPr id="4" name="Rectangle 13"/>
          <p:cNvSpPr>
            <a:spLocks noGrp="1" noChangeArrowheads="1"/>
          </p:cNvSpPr>
          <p:nvPr>
            <p:ph type="sldNum" sz="quarter" idx="12"/>
          </p:nvPr>
        </p:nvSpPr>
        <p:spPr>
          <a:ln/>
        </p:spPr>
        <p:txBody>
          <a:bodyPr/>
          <a:lstStyle>
            <a:lvl1pPr>
              <a:defRPr/>
            </a:lvl1pPr>
          </a:lstStyle>
          <a:p>
            <a:fld id="{4917218D-7218-4983-A548-F305958A1946}"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1"/>
          <p:cNvSpPr>
            <a:spLocks noGrp="1" noChangeArrowheads="1"/>
          </p:cNvSpPr>
          <p:nvPr>
            <p:ph type="dt" sz="half" idx="10"/>
          </p:nvPr>
        </p:nvSpPr>
        <p:spPr>
          <a:ln/>
        </p:spPr>
        <p:txBody>
          <a:bodyPr/>
          <a:lstStyle>
            <a:lvl1pPr>
              <a:defRPr/>
            </a:lvl1pPr>
          </a:lstStyle>
          <a:p>
            <a:endParaRPr lang="en-US"/>
          </a:p>
        </p:txBody>
      </p:sp>
      <p:sp>
        <p:nvSpPr>
          <p:cNvPr id="6" name="Rectangle 12"/>
          <p:cNvSpPr>
            <a:spLocks noGrp="1" noChangeArrowheads="1"/>
          </p:cNvSpPr>
          <p:nvPr>
            <p:ph type="ftr" sz="quarter" idx="11"/>
          </p:nvPr>
        </p:nvSpPr>
        <p:spPr>
          <a:ln/>
        </p:spPr>
        <p:txBody>
          <a:bodyPr/>
          <a:lstStyle>
            <a:lvl1pPr>
              <a:defRPr/>
            </a:lvl1pPr>
          </a:lstStyle>
          <a:p>
            <a:endParaRPr lang="en-US"/>
          </a:p>
        </p:txBody>
      </p:sp>
      <p:sp>
        <p:nvSpPr>
          <p:cNvPr id="7" name="Rectangle 13"/>
          <p:cNvSpPr>
            <a:spLocks noGrp="1" noChangeArrowheads="1"/>
          </p:cNvSpPr>
          <p:nvPr>
            <p:ph type="sldNum" sz="quarter" idx="12"/>
          </p:nvPr>
        </p:nvSpPr>
        <p:spPr>
          <a:ln/>
        </p:spPr>
        <p:txBody>
          <a:bodyPr/>
          <a:lstStyle>
            <a:lvl1pPr>
              <a:defRPr/>
            </a:lvl1pPr>
          </a:lstStyle>
          <a:p>
            <a:fld id="{E58CE334-F86C-4B52-9C36-3BE0F5FF4FB5}"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1"/>
          <p:cNvSpPr>
            <a:spLocks noGrp="1" noChangeArrowheads="1"/>
          </p:cNvSpPr>
          <p:nvPr>
            <p:ph type="dt" sz="half" idx="10"/>
          </p:nvPr>
        </p:nvSpPr>
        <p:spPr>
          <a:ln/>
        </p:spPr>
        <p:txBody>
          <a:bodyPr/>
          <a:lstStyle>
            <a:lvl1pPr>
              <a:defRPr/>
            </a:lvl1pPr>
          </a:lstStyle>
          <a:p>
            <a:endParaRPr lang="en-US"/>
          </a:p>
        </p:txBody>
      </p:sp>
      <p:sp>
        <p:nvSpPr>
          <p:cNvPr id="6" name="Rectangle 12"/>
          <p:cNvSpPr>
            <a:spLocks noGrp="1" noChangeArrowheads="1"/>
          </p:cNvSpPr>
          <p:nvPr>
            <p:ph type="ftr" sz="quarter" idx="11"/>
          </p:nvPr>
        </p:nvSpPr>
        <p:spPr>
          <a:ln/>
        </p:spPr>
        <p:txBody>
          <a:bodyPr/>
          <a:lstStyle>
            <a:lvl1pPr>
              <a:defRPr/>
            </a:lvl1pPr>
          </a:lstStyle>
          <a:p>
            <a:endParaRPr lang="en-US"/>
          </a:p>
        </p:txBody>
      </p:sp>
      <p:sp>
        <p:nvSpPr>
          <p:cNvPr id="7" name="Rectangle 13"/>
          <p:cNvSpPr>
            <a:spLocks noGrp="1" noChangeArrowheads="1"/>
          </p:cNvSpPr>
          <p:nvPr>
            <p:ph type="sldNum" sz="quarter" idx="12"/>
          </p:nvPr>
        </p:nvSpPr>
        <p:spPr>
          <a:ln/>
        </p:spPr>
        <p:txBody>
          <a:bodyPr/>
          <a:lstStyle>
            <a:lvl1pPr>
              <a:defRPr/>
            </a:lvl1pPr>
          </a:lstStyle>
          <a:p>
            <a:fld id="{CD39E6DF-D33B-446D-BC82-51D8880FA08E}"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ChangeArrowheads="1"/>
          </p:cNvSpPr>
          <p:nvPr/>
        </p:nvSpPr>
        <p:spPr bwMode="ltGray">
          <a:xfrm>
            <a:off x="417513" y="1098550"/>
            <a:ext cx="438150" cy="474663"/>
          </a:xfrm>
          <a:prstGeom prst="rect">
            <a:avLst/>
          </a:prstGeom>
          <a:solidFill>
            <a:schemeClr val="accent2"/>
          </a:solidFill>
          <a:ln w="9525">
            <a:noFill/>
            <a:miter lim="800000"/>
            <a:headEnd/>
            <a:tailEnd/>
          </a:ln>
          <a:effectLst/>
        </p:spPr>
        <p:txBody>
          <a:bodyPr wrap="none" anchor="ctr"/>
          <a:lstStyle/>
          <a:p>
            <a:pPr algn="ctr"/>
            <a:endParaRPr kumimoji="1" lang="en-US" b="0"/>
          </a:p>
        </p:txBody>
      </p:sp>
      <p:sp>
        <p:nvSpPr>
          <p:cNvPr id="7171" name="Rectangle 3"/>
          <p:cNvSpPr>
            <a:spLocks noChangeArrowheads="1"/>
          </p:cNvSpPr>
          <p:nvPr/>
        </p:nvSpPr>
        <p:spPr bwMode="ltGray">
          <a:xfrm>
            <a:off x="800100" y="1098550"/>
            <a:ext cx="328613" cy="474663"/>
          </a:xfrm>
          <a:prstGeom prst="rect">
            <a:avLst/>
          </a:prstGeom>
          <a:gradFill rotWithShape="0">
            <a:gsLst>
              <a:gs pos="0">
                <a:schemeClr val="accent2"/>
              </a:gs>
              <a:gs pos="100000">
                <a:schemeClr val="bg1"/>
              </a:gs>
            </a:gsLst>
            <a:lin ang="0" scaled="1"/>
          </a:gradFill>
          <a:ln w="9525">
            <a:noFill/>
            <a:miter lim="800000"/>
            <a:headEnd/>
            <a:tailEnd/>
          </a:ln>
          <a:effectLst/>
        </p:spPr>
        <p:txBody>
          <a:bodyPr wrap="none" anchor="ctr"/>
          <a:lstStyle/>
          <a:p>
            <a:pPr algn="ctr"/>
            <a:endParaRPr kumimoji="1" lang="en-US" b="0"/>
          </a:p>
        </p:txBody>
      </p:sp>
      <p:sp>
        <p:nvSpPr>
          <p:cNvPr id="7172" name="Rectangle 4"/>
          <p:cNvSpPr>
            <a:spLocks noChangeArrowheads="1"/>
          </p:cNvSpPr>
          <p:nvPr/>
        </p:nvSpPr>
        <p:spPr bwMode="ltGray">
          <a:xfrm>
            <a:off x="541338" y="1520825"/>
            <a:ext cx="422275" cy="474663"/>
          </a:xfrm>
          <a:prstGeom prst="rect">
            <a:avLst/>
          </a:prstGeom>
          <a:solidFill>
            <a:schemeClr val="folHlink"/>
          </a:solidFill>
          <a:ln w="9525">
            <a:noFill/>
            <a:miter lim="800000"/>
            <a:headEnd/>
            <a:tailEnd/>
          </a:ln>
          <a:effectLst/>
        </p:spPr>
        <p:txBody>
          <a:bodyPr wrap="none" anchor="ctr"/>
          <a:lstStyle/>
          <a:p>
            <a:pPr algn="ctr"/>
            <a:endParaRPr kumimoji="1" lang="en-US" b="0"/>
          </a:p>
        </p:txBody>
      </p:sp>
      <p:sp>
        <p:nvSpPr>
          <p:cNvPr id="7173" name="Rectangle 5"/>
          <p:cNvSpPr>
            <a:spLocks noChangeArrowheads="1"/>
          </p:cNvSpPr>
          <p:nvPr/>
        </p:nvSpPr>
        <p:spPr bwMode="ltGray">
          <a:xfrm>
            <a:off x="911225" y="1520825"/>
            <a:ext cx="368300" cy="474663"/>
          </a:xfrm>
          <a:prstGeom prst="rect">
            <a:avLst/>
          </a:prstGeom>
          <a:gradFill rotWithShape="0">
            <a:gsLst>
              <a:gs pos="0">
                <a:schemeClr val="folHlink"/>
              </a:gs>
              <a:gs pos="100000">
                <a:schemeClr val="bg1"/>
              </a:gs>
            </a:gsLst>
            <a:lin ang="0" scaled="1"/>
          </a:gradFill>
          <a:ln w="9525">
            <a:noFill/>
            <a:miter lim="800000"/>
            <a:headEnd/>
            <a:tailEnd/>
          </a:ln>
          <a:effectLst/>
        </p:spPr>
        <p:txBody>
          <a:bodyPr wrap="none" anchor="ctr"/>
          <a:lstStyle/>
          <a:p>
            <a:pPr algn="ctr"/>
            <a:endParaRPr kumimoji="1" lang="en-US" b="0"/>
          </a:p>
        </p:txBody>
      </p:sp>
      <p:sp>
        <p:nvSpPr>
          <p:cNvPr id="7174" name="Rectangle 6"/>
          <p:cNvSpPr>
            <a:spLocks noChangeArrowheads="1"/>
          </p:cNvSpPr>
          <p:nvPr/>
        </p:nvSpPr>
        <p:spPr bwMode="ltGray">
          <a:xfrm>
            <a:off x="127000" y="1447800"/>
            <a:ext cx="560388" cy="422275"/>
          </a:xfrm>
          <a:prstGeom prst="rect">
            <a:avLst/>
          </a:prstGeom>
          <a:gradFill rotWithShape="0">
            <a:gsLst>
              <a:gs pos="0">
                <a:schemeClr val="bg1"/>
              </a:gs>
              <a:gs pos="100000">
                <a:schemeClr val="hlink"/>
              </a:gs>
            </a:gsLst>
            <a:lin ang="18900000" scaled="1"/>
          </a:gradFill>
          <a:ln w="9525">
            <a:noFill/>
            <a:miter lim="800000"/>
            <a:headEnd/>
            <a:tailEnd/>
          </a:ln>
          <a:effectLst/>
        </p:spPr>
        <p:txBody>
          <a:bodyPr wrap="none" anchor="ctr"/>
          <a:lstStyle/>
          <a:p>
            <a:pPr algn="ctr"/>
            <a:endParaRPr kumimoji="1" lang="en-US" b="0"/>
          </a:p>
        </p:txBody>
      </p:sp>
      <p:sp>
        <p:nvSpPr>
          <p:cNvPr id="7175" name="Rectangle 7"/>
          <p:cNvSpPr>
            <a:spLocks noChangeArrowheads="1"/>
          </p:cNvSpPr>
          <p:nvPr/>
        </p:nvSpPr>
        <p:spPr bwMode="gray">
          <a:xfrm>
            <a:off x="762000" y="990600"/>
            <a:ext cx="31750" cy="1052513"/>
          </a:xfrm>
          <a:prstGeom prst="rect">
            <a:avLst/>
          </a:prstGeom>
          <a:solidFill>
            <a:schemeClr val="bg2"/>
          </a:solidFill>
          <a:ln w="9525">
            <a:noFill/>
            <a:miter lim="800000"/>
            <a:headEnd/>
            <a:tailEnd/>
          </a:ln>
          <a:effectLst/>
        </p:spPr>
        <p:txBody>
          <a:bodyPr wrap="none" anchor="ctr"/>
          <a:lstStyle/>
          <a:p>
            <a:pPr algn="ctr"/>
            <a:endParaRPr kumimoji="1" lang="en-US" b="0"/>
          </a:p>
        </p:txBody>
      </p:sp>
      <p:sp>
        <p:nvSpPr>
          <p:cNvPr id="7176" name="Rectangle 8"/>
          <p:cNvSpPr>
            <a:spLocks noChangeArrowheads="1"/>
          </p:cNvSpPr>
          <p:nvPr/>
        </p:nvSpPr>
        <p:spPr bwMode="gray">
          <a:xfrm>
            <a:off x="442913" y="1781175"/>
            <a:ext cx="8226425" cy="31750"/>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pPr algn="ctr"/>
            <a:endParaRPr kumimoji="1" lang="en-US" b="0"/>
          </a:p>
        </p:txBody>
      </p:sp>
      <p:sp>
        <p:nvSpPr>
          <p:cNvPr id="1033" name="Rectangle 9"/>
          <p:cNvSpPr>
            <a:spLocks noGrp="1" noChangeArrowheads="1"/>
          </p:cNvSpPr>
          <p:nvPr>
            <p:ph type="title"/>
          </p:nvPr>
        </p:nvSpPr>
        <p:spPr bwMode="auto">
          <a:xfrm>
            <a:off x="1150938" y="617538"/>
            <a:ext cx="7793037" cy="1143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a:t>Click to edit Master title style</a:t>
            </a:r>
          </a:p>
        </p:txBody>
      </p:sp>
      <p:sp>
        <p:nvSpPr>
          <p:cNvPr id="1034" name="Rectangle 10"/>
          <p:cNvSpPr>
            <a:spLocks noGrp="1" noChangeArrowheads="1"/>
          </p:cNvSpPr>
          <p:nvPr>
            <p:ph type="body" idx="1"/>
          </p:nvPr>
        </p:nvSpPr>
        <p:spPr bwMode="auto">
          <a:xfrm>
            <a:off x="1182688" y="2017713"/>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179" name="Rectangle 11"/>
          <p:cNvSpPr>
            <a:spLocks noGrp="1" noChangeArrowheads="1"/>
          </p:cNvSpPr>
          <p:nvPr>
            <p:ph type="dt" sz="half" idx="2"/>
          </p:nvPr>
        </p:nvSpPr>
        <p:spPr bwMode="auto">
          <a:xfrm>
            <a:off x="914400" y="6324600"/>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400" b="0"/>
            </a:lvl1pPr>
          </a:lstStyle>
          <a:p>
            <a:endParaRPr lang="en-US"/>
          </a:p>
        </p:txBody>
      </p:sp>
      <p:sp>
        <p:nvSpPr>
          <p:cNvPr id="7180" name="Rectangle 12"/>
          <p:cNvSpPr>
            <a:spLocks noGrp="1" noChangeArrowheads="1"/>
          </p:cNvSpPr>
          <p:nvPr>
            <p:ph type="ftr" sz="quarter" idx="3"/>
          </p:nvPr>
        </p:nvSpPr>
        <p:spPr bwMode="auto">
          <a:xfrm>
            <a:off x="3352800" y="63246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400" b="0"/>
            </a:lvl1pPr>
          </a:lstStyle>
          <a:p>
            <a:endParaRPr lang="en-US"/>
          </a:p>
        </p:txBody>
      </p:sp>
      <p:sp>
        <p:nvSpPr>
          <p:cNvPr id="7181" name="Rectangle 13"/>
          <p:cNvSpPr>
            <a:spLocks noGrp="1" noChangeArrowheads="1"/>
          </p:cNvSpPr>
          <p:nvPr>
            <p:ph type="sldNum" sz="quarter" idx="4"/>
          </p:nvPr>
        </p:nvSpPr>
        <p:spPr bwMode="auto">
          <a:xfrm>
            <a:off x="6781800" y="6324600"/>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400" b="0"/>
            </a:lvl1pPr>
          </a:lstStyle>
          <a:p>
            <a:fld id="{753E9B43-1F34-490E-8C7D-220FDB6391CF}"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72"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Lst>
  <p:txStyles>
    <p:titleStyle>
      <a:lvl1pPr algn="l" rtl="0" eaLnBrk="0" fontAlgn="base" hangingPunct="0">
        <a:spcBef>
          <a:spcPct val="0"/>
        </a:spcBef>
        <a:spcAft>
          <a:spcPct val="0"/>
        </a:spcAft>
        <a:defRPr sz="4400">
          <a:solidFill>
            <a:schemeClr val="tx2"/>
          </a:solidFill>
          <a:latin typeface="+mj-lt"/>
          <a:ea typeface="ＭＳ Ｐゴシック" pitchFamily="30" charset="-128"/>
          <a:cs typeface="+mj-cs"/>
        </a:defRPr>
      </a:lvl1pPr>
      <a:lvl2pPr algn="l" rtl="0" eaLnBrk="0" fontAlgn="base" hangingPunct="0">
        <a:spcBef>
          <a:spcPct val="0"/>
        </a:spcBef>
        <a:spcAft>
          <a:spcPct val="0"/>
        </a:spcAft>
        <a:defRPr sz="4400">
          <a:solidFill>
            <a:schemeClr val="tx2"/>
          </a:solidFill>
          <a:latin typeface="Tahoma" pitchFamily="5" charset="0"/>
          <a:ea typeface="ＭＳ Ｐゴシック" pitchFamily="30" charset="-128"/>
        </a:defRPr>
      </a:lvl2pPr>
      <a:lvl3pPr algn="l" rtl="0" eaLnBrk="0" fontAlgn="base" hangingPunct="0">
        <a:spcBef>
          <a:spcPct val="0"/>
        </a:spcBef>
        <a:spcAft>
          <a:spcPct val="0"/>
        </a:spcAft>
        <a:defRPr sz="4400">
          <a:solidFill>
            <a:schemeClr val="tx2"/>
          </a:solidFill>
          <a:latin typeface="Tahoma" pitchFamily="5" charset="0"/>
          <a:ea typeface="ＭＳ Ｐゴシック" pitchFamily="30" charset="-128"/>
        </a:defRPr>
      </a:lvl3pPr>
      <a:lvl4pPr algn="l" rtl="0" eaLnBrk="0" fontAlgn="base" hangingPunct="0">
        <a:spcBef>
          <a:spcPct val="0"/>
        </a:spcBef>
        <a:spcAft>
          <a:spcPct val="0"/>
        </a:spcAft>
        <a:defRPr sz="4400">
          <a:solidFill>
            <a:schemeClr val="tx2"/>
          </a:solidFill>
          <a:latin typeface="Tahoma" pitchFamily="5" charset="0"/>
          <a:ea typeface="ＭＳ Ｐゴシック" pitchFamily="30" charset="-128"/>
        </a:defRPr>
      </a:lvl4pPr>
      <a:lvl5pPr algn="l" rtl="0" eaLnBrk="0" fontAlgn="base" hangingPunct="0">
        <a:spcBef>
          <a:spcPct val="0"/>
        </a:spcBef>
        <a:spcAft>
          <a:spcPct val="0"/>
        </a:spcAft>
        <a:defRPr sz="4400">
          <a:solidFill>
            <a:schemeClr val="tx2"/>
          </a:solidFill>
          <a:latin typeface="Tahoma" pitchFamily="5" charset="0"/>
          <a:ea typeface="ＭＳ Ｐゴシック" pitchFamily="30" charset="-128"/>
        </a:defRPr>
      </a:lvl5pPr>
      <a:lvl6pPr marL="457200" algn="l" rtl="0" fontAlgn="base">
        <a:spcBef>
          <a:spcPct val="0"/>
        </a:spcBef>
        <a:spcAft>
          <a:spcPct val="0"/>
        </a:spcAft>
        <a:defRPr sz="4400">
          <a:solidFill>
            <a:schemeClr val="tx2"/>
          </a:solidFill>
          <a:latin typeface="Tahoma" pitchFamily="5" charset="0"/>
        </a:defRPr>
      </a:lvl6pPr>
      <a:lvl7pPr marL="914400" algn="l" rtl="0" fontAlgn="base">
        <a:spcBef>
          <a:spcPct val="0"/>
        </a:spcBef>
        <a:spcAft>
          <a:spcPct val="0"/>
        </a:spcAft>
        <a:defRPr sz="4400">
          <a:solidFill>
            <a:schemeClr val="tx2"/>
          </a:solidFill>
          <a:latin typeface="Tahoma" pitchFamily="5" charset="0"/>
        </a:defRPr>
      </a:lvl7pPr>
      <a:lvl8pPr marL="1371600" algn="l" rtl="0" fontAlgn="base">
        <a:spcBef>
          <a:spcPct val="0"/>
        </a:spcBef>
        <a:spcAft>
          <a:spcPct val="0"/>
        </a:spcAft>
        <a:defRPr sz="4400">
          <a:solidFill>
            <a:schemeClr val="tx2"/>
          </a:solidFill>
          <a:latin typeface="Tahoma" pitchFamily="5" charset="0"/>
        </a:defRPr>
      </a:lvl8pPr>
      <a:lvl9pPr marL="1828800" algn="l" rtl="0" fontAlgn="base">
        <a:spcBef>
          <a:spcPct val="0"/>
        </a:spcBef>
        <a:spcAft>
          <a:spcPct val="0"/>
        </a:spcAft>
        <a:defRPr sz="4400">
          <a:solidFill>
            <a:schemeClr val="tx2"/>
          </a:solidFill>
          <a:latin typeface="Tahoma" pitchFamily="5" charset="0"/>
        </a:defRPr>
      </a:lvl9pPr>
    </p:titleStyle>
    <p:bodyStyle>
      <a:lvl1pPr marL="342900" indent="-342900" algn="l" rtl="0" eaLnBrk="0" fontAlgn="base" hangingPunct="0">
        <a:spcBef>
          <a:spcPct val="20000"/>
        </a:spcBef>
        <a:spcAft>
          <a:spcPct val="0"/>
        </a:spcAft>
        <a:buClr>
          <a:schemeClr val="folHlink"/>
        </a:buClr>
        <a:buSzPct val="60000"/>
        <a:buFont typeface="Wingdings" pitchFamily="5" charset="2"/>
        <a:buChar char="n"/>
        <a:defRPr sz="3200">
          <a:solidFill>
            <a:schemeClr val="tx1"/>
          </a:solidFill>
          <a:latin typeface="+mn-lt"/>
          <a:ea typeface="ＭＳ Ｐゴシック" pitchFamily="30" charset="-128"/>
          <a:cs typeface="+mn-cs"/>
        </a:defRPr>
      </a:lvl1pPr>
      <a:lvl2pPr marL="742950" indent="-285750" algn="l" rtl="0" eaLnBrk="0" fontAlgn="base" hangingPunct="0">
        <a:spcBef>
          <a:spcPct val="20000"/>
        </a:spcBef>
        <a:spcAft>
          <a:spcPct val="0"/>
        </a:spcAft>
        <a:buClr>
          <a:schemeClr val="hlink"/>
        </a:buClr>
        <a:buSzPct val="55000"/>
        <a:buFont typeface="Wingdings" pitchFamily="5" charset="2"/>
        <a:buChar char="n"/>
        <a:defRPr sz="2800">
          <a:solidFill>
            <a:schemeClr val="tx1"/>
          </a:solidFill>
          <a:latin typeface="+mn-lt"/>
          <a:ea typeface="ＭＳ Ｐゴシック" pitchFamily="5" charset="-128"/>
        </a:defRPr>
      </a:lvl2pPr>
      <a:lvl3pPr marL="1143000" indent="-228600" algn="l" rtl="0" eaLnBrk="0" fontAlgn="base" hangingPunct="0">
        <a:spcBef>
          <a:spcPct val="20000"/>
        </a:spcBef>
        <a:spcAft>
          <a:spcPct val="0"/>
        </a:spcAft>
        <a:buClr>
          <a:schemeClr val="folHlink"/>
        </a:buClr>
        <a:buSzPct val="50000"/>
        <a:buFont typeface="Wingdings" pitchFamily="5" charset="2"/>
        <a:buChar char="n"/>
        <a:defRPr sz="2400">
          <a:solidFill>
            <a:schemeClr val="tx1"/>
          </a:solidFill>
          <a:latin typeface="+mn-lt"/>
          <a:ea typeface="ＭＳ Ｐゴシック" pitchFamily="5" charset="-128"/>
        </a:defRPr>
      </a:lvl3pPr>
      <a:lvl4pPr marL="1600200" indent="-228600" algn="l" rtl="0" eaLnBrk="0" fontAlgn="base" hangingPunct="0">
        <a:spcBef>
          <a:spcPct val="20000"/>
        </a:spcBef>
        <a:spcAft>
          <a:spcPct val="0"/>
        </a:spcAft>
        <a:buClr>
          <a:schemeClr val="accent2"/>
        </a:buClr>
        <a:buSzPct val="55000"/>
        <a:buFont typeface="Wingdings" pitchFamily="5" charset="2"/>
        <a:buChar char="n"/>
        <a:defRPr sz="2000">
          <a:solidFill>
            <a:schemeClr val="tx1"/>
          </a:solidFill>
          <a:latin typeface="+mn-lt"/>
          <a:ea typeface="ＭＳ Ｐゴシック" pitchFamily="5" charset="-128"/>
        </a:defRPr>
      </a:lvl4pPr>
      <a:lvl5pPr marL="2057400" indent="-228600" algn="l" rtl="0" eaLnBrk="0" fontAlgn="base" hangingPunct="0">
        <a:spcBef>
          <a:spcPct val="20000"/>
        </a:spcBef>
        <a:spcAft>
          <a:spcPct val="0"/>
        </a:spcAft>
        <a:buClr>
          <a:schemeClr val="accent1"/>
        </a:buClr>
        <a:buSzPct val="50000"/>
        <a:buFont typeface="Wingdings" pitchFamily="5" charset="2"/>
        <a:buChar char="n"/>
        <a:defRPr sz="2000">
          <a:solidFill>
            <a:schemeClr val="tx1"/>
          </a:solidFill>
          <a:latin typeface="+mn-lt"/>
          <a:ea typeface="ＭＳ Ｐゴシック" pitchFamily="5" charset="-128"/>
        </a:defRPr>
      </a:lvl5pPr>
      <a:lvl6pPr marL="2514600" indent="-228600" algn="l" rtl="0" fontAlgn="base">
        <a:spcBef>
          <a:spcPct val="20000"/>
        </a:spcBef>
        <a:spcAft>
          <a:spcPct val="0"/>
        </a:spcAft>
        <a:buClr>
          <a:schemeClr val="accent1"/>
        </a:buClr>
        <a:buSzPct val="50000"/>
        <a:buFont typeface="Wingdings" pitchFamily="5" charset="2"/>
        <a:buChar char="n"/>
        <a:defRPr sz="2000">
          <a:solidFill>
            <a:schemeClr val="tx1"/>
          </a:solidFill>
          <a:latin typeface="+mn-lt"/>
          <a:ea typeface="ＭＳ Ｐゴシック" pitchFamily="5" charset="-128"/>
        </a:defRPr>
      </a:lvl6pPr>
      <a:lvl7pPr marL="2971800" indent="-228600" algn="l" rtl="0" fontAlgn="base">
        <a:spcBef>
          <a:spcPct val="20000"/>
        </a:spcBef>
        <a:spcAft>
          <a:spcPct val="0"/>
        </a:spcAft>
        <a:buClr>
          <a:schemeClr val="accent1"/>
        </a:buClr>
        <a:buSzPct val="50000"/>
        <a:buFont typeface="Wingdings" pitchFamily="5" charset="2"/>
        <a:buChar char="n"/>
        <a:defRPr sz="2000">
          <a:solidFill>
            <a:schemeClr val="tx1"/>
          </a:solidFill>
          <a:latin typeface="+mn-lt"/>
          <a:ea typeface="ＭＳ Ｐゴシック" pitchFamily="5" charset="-128"/>
        </a:defRPr>
      </a:lvl7pPr>
      <a:lvl8pPr marL="3429000" indent="-228600" algn="l" rtl="0" fontAlgn="base">
        <a:spcBef>
          <a:spcPct val="20000"/>
        </a:spcBef>
        <a:spcAft>
          <a:spcPct val="0"/>
        </a:spcAft>
        <a:buClr>
          <a:schemeClr val="accent1"/>
        </a:buClr>
        <a:buSzPct val="50000"/>
        <a:buFont typeface="Wingdings" pitchFamily="5" charset="2"/>
        <a:buChar char="n"/>
        <a:defRPr sz="2000">
          <a:solidFill>
            <a:schemeClr val="tx1"/>
          </a:solidFill>
          <a:latin typeface="+mn-lt"/>
          <a:ea typeface="ＭＳ Ｐゴシック" pitchFamily="5" charset="-128"/>
        </a:defRPr>
      </a:lvl8pPr>
      <a:lvl9pPr marL="3886200" indent="-228600" algn="l" rtl="0" fontAlgn="base">
        <a:spcBef>
          <a:spcPct val="20000"/>
        </a:spcBef>
        <a:spcAft>
          <a:spcPct val="0"/>
        </a:spcAft>
        <a:buClr>
          <a:schemeClr val="accent1"/>
        </a:buClr>
        <a:buSzPct val="50000"/>
        <a:buFont typeface="Wingdings" pitchFamily="5" charset="2"/>
        <a:buChar char="n"/>
        <a:defRPr sz="2000">
          <a:solidFill>
            <a:schemeClr val="tx1"/>
          </a:solidFill>
          <a:latin typeface="+mn-lt"/>
          <a:ea typeface="ＭＳ Ｐゴシック" pitchFamily="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8" Type="http://schemas.openxmlformats.org/officeDocument/2006/relationships/diagramLayout" Target="../diagrams/layout4.xml"/><Relationship Id="rId13" Type="http://schemas.openxmlformats.org/officeDocument/2006/relationships/diagramLayout" Target="../diagrams/layout5.xml"/><Relationship Id="rId3" Type="http://schemas.openxmlformats.org/officeDocument/2006/relationships/diagramLayout" Target="../diagrams/layout3.xml"/><Relationship Id="rId7" Type="http://schemas.openxmlformats.org/officeDocument/2006/relationships/diagramData" Target="../diagrams/data4.xml"/><Relationship Id="rId12" Type="http://schemas.openxmlformats.org/officeDocument/2006/relationships/diagramData" Target="../diagrams/data5.xml"/><Relationship Id="rId2" Type="http://schemas.openxmlformats.org/officeDocument/2006/relationships/diagramData" Target="../diagrams/data3.xml"/><Relationship Id="rId16" Type="http://schemas.microsoft.com/office/2007/relationships/diagramDrawing" Target="../diagrams/drawing5.xml"/><Relationship Id="rId1" Type="http://schemas.openxmlformats.org/officeDocument/2006/relationships/slideLayout" Target="../slideLayouts/slideLayout2.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5" Type="http://schemas.openxmlformats.org/officeDocument/2006/relationships/diagramColors" Target="../diagrams/colors5.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 Id="rId14" Type="http://schemas.openxmlformats.org/officeDocument/2006/relationships/diagramQuickStyle" Target="../diagrams/quickStyl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diagramLayout" Target="../diagrams/layout7.xml"/><Relationship Id="rId3" Type="http://schemas.openxmlformats.org/officeDocument/2006/relationships/diagramLayout" Target="../diagrams/layout6.xml"/><Relationship Id="rId7" Type="http://schemas.openxmlformats.org/officeDocument/2006/relationships/diagramData" Target="../diagrams/data7.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0" Type="http://schemas.openxmlformats.org/officeDocument/2006/relationships/diagramColors" Target="../diagrams/colors7.xml"/><Relationship Id="rId4" Type="http://schemas.openxmlformats.org/officeDocument/2006/relationships/diagramQuickStyle" Target="../diagrams/quickStyle6.xml"/><Relationship Id="rId9" Type="http://schemas.openxmlformats.org/officeDocument/2006/relationships/diagramQuickStyle" Target="../diagrams/quickStyle7.xml"/></Relationships>
</file>

<file path=ppt/slides/_rels/slide24.xml.rels><?xml version="1.0" encoding="UTF-8" standalone="yes"?>
<Relationships xmlns="http://schemas.openxmlformats.org/package/2006/relationships"><Relationship Id="rId8" Type="http://schemas.openxmlformats.org/officeDocument/2006/relationships/diagramLayout" Target="../diagrams/layout9.xml"/><Relationship Id="rId3" Type="http://schemas.openxmlformats.org/officeDocument/2006/relationships/diagramLayout" Target="../diagrams/layout8.xml"/><Relationship Id="rId7" Type="http://schemas.openxmlformats.org/officeDocument/2006/relationships/diagramData" Target="../diagrams/data9.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11" Type="http://schemas.microsoft.com/office/2007/relationships/diagramDrawing" Target="../diagrams/drawing9.xml"/><Relationship Id="rId5" Type="http://schemas.openxmlformats.org/officeDocument/2006/relationships/diagramColors" Target="../diagrams/colors8.xml"/><Relationship Id="rId10" Type="http://schemas.openxmlformats.org/officeDocument/2006/relationships/diagramColors" Target="../diagrams/colors9.xml"/><Relationship Id="rId4" Type="http://schemas.openxmlformats.org/officeDocument/2006/relationships/diagramQuickStyle" Target="../diagrams/quickStyle8.xml"/><Relationship Id="rId9" Type="http://schemas.openxmlformats.org/officeDocument/2006/relationships/diagramQuickStyle" Target="../diagrams/quickStyle9.xml"/></Relationships>
</file>

<file path=ppt/slides/_rels/slide25.xml.rels><?xml version="1.0" encoding="UTF-8" standalone="yes"?>
<Relationships xmlns="http://schemas.openxmlformats.org/package/2006/relationships"><Relationship Id="rId8" Type="http://schemas.openxmlformats.org/officeDocument/2006/relationships/diagramLayout" Target="../diagrams/layout11.xml"/><Relationship Id="rId13" Type="http://schemas.openxmlformats.org/officeDocument/2006/relationships/diagramLayout" Target="../diagrams/layout12.xml"/><Relationship Id="rId3" Type="http://schemas.openxmlformats.org/officeDocument/2006/relationships/diagramLayout" Target="../diagrams/layout10.xml"/><Relationship Id="rId7" Type="http://schemas.openxmlformats.org/officeDocument/2006/relationships/diagramData" Target="../diagrams/data11.xml"/><Relationship Id="rId12" Type="http://schemas.openxmlformats.org/officeDocument/2006/relationships/diagramData" Target="../diagrams/data12.xml"/><Relationship Id="rId2" Type="http://schemas.openxmlformats.org/officeDocument/2006/relationships/diagramData" Target="../diagrams/data10.xml"/><Relationship Id="rId16" Type="http://schemas.microsoft.com/office/2007/relationships/diagramDrawing" Target="../diagrams/drawing12.xml"/><Relationship Id="rId1" Type="http://schemas.openxmlformats.org/officeDocument/2006/relationships/slideLayout" Target="../slideLayouts/slideLayout2.xml"/><Relationship Id="rId6" Type="http://schemas.microsoft.com/office/2007/relationships/diagramDrawing" Target="../diagrams/drawing10.xml"/><Relationship Id="rId11" Type="http://schemas.microsoft.com/office/2007/relationships/diagramDrawing" Target="../diagrams/drawing11.xml"/><Relationship Id="rId5" Type="http://schemas.openxmlformats.org/officeDocument/2006/relationships/diagramColors" Target="../diagrams/colors10.xml"/><Relationship Id="rId15" Type="http://schemas.openxmlformats.org/officeDocument/2006/relationships/diagramColors" Target="../diagrams/colors12.xml"/><Relationship Id="rId10" Type="http://schemas.openxmlformats.org/officeDocument/2006/relationships/diagramColors" Target="../diagrams/colors11.xml"/><Relationship Id="rId4" Type="http://schemas.openxmlformats.org/officeDocument/2006/relationships/diagramQuickStyle" Target="../diagrams/quickStyle10.xml"/><Relationship Id="rId9" Type="http://schemas.openxmlformats.org/officeDocument/2006/relationships/diagramQuickStyle" Target="../diagrams/quickStyle11.xml"/><Relationship Id="rId14" Type="http://schemas.openxmlformats.org/officeDocument/2006/relationships/diagramQuickStyle" Target="../diagrams/quickStyle12.xml"/></Relationships>
</file>

<file path=ppt/slides/_rels/slide26.xml.rels><?xml version="1.0" encoding="UTF-8" standalone="yes"?>
<Relationships xmlns="http://schemas.openxmlformats.org/package/2006/relationships"><Relationship Id="rId8" Type="http://schemas.openxmlformats.org/officeDocument/2006/relationships/diagramData" Target="../diagrams/data14.xml"/><Relationship Id="rId13" Type="http://schemas.openxmlformats.org/officeDocument/2006/relationships/diagramData" Target="../diagrams/data15.xml"/><Relationship Id="rId3" Type="http://schemas.openxmlformats.org/officeDocument/2006/relationships/diagramData" Target="../diagrams/data13.xml"/><Relationship Id="rId7" Type="http://schemas.microsoft.com/office/2007/relationships/diagramDrawing" Target="../diagrams/drawing13.xml"/><Relationship Id="rId12" Type="http://schemas.microsoft.com/office/2007/relationships/diagramDrawing" Target="../diagrams/drawing14.xml"/><Relationship Id="rId17" Type="http://schemas.microsoft.com/office/2007/relationships/diagramDrawing" Target="../diagrams/drawing15.xml"/><Relationship Id="rId2" Type="http://schemas.openxmlformats.org/officeDocument/2006/relationships/notesSlide" Target="../notesSlides/notesSlide4.xml"/><Relationship Id="rId16" Type="http://schemas.openxmlformats.org/officeDocument/2006/relationships/diagramColors" Target="../diagrams/colors15.xml"/><Relationship Id="rId1" Type="http://schemas.openxmlformats.org/officeDocument/2006/relationships/slideLayout" Target="../slideLayouts/slideLayout2.xml"/><Relationship Id="rId6" Type="http://schemas.openxmlformats.org/officeDocument/2006/relationships/diagramColors" Target="../diagrams/colors13.xml"/><Relationship Id="rId11" Type="http://schemas.openxmlformats.org/officeDocument/2006/relationships/diagramColors" Target="../diagrams/colors14.xml"/><Relationship Id="rId5" Type="http://schemas.openxmlformats.org/officeDocument/2006/relationships/diagramQuickStyle" Target="../diagrams/quickStyle13.xml"/><Relationship Id="rId15" Type="http://schemas.openxmlformats.org/officeDocument/2006/relationships/diagramQuickStyle" Target="../diagrams/quickStyle15.xml"/><Relationship Id="rId10" Type="http://schemas.openxmlformats.org/officeDocument/2006/relationships/diagramQuickStyle" Target="../diagrams/quickStyle14.xml"/><Relationship Id="rId4" Type="http://schemas.openxmlformats.org/officeDocument/2006/relationships/diagramLayout" Target="../diagrams/layout13.xml"/><Relationship Id="rId9" Type="http://schemas.openxmlformats.org/officeDocument/2006/relationships/diagramLayout" Target="../diagrams/layout14.xml"/><Relationship Id="rId14" Type="http://schemas.openxmlformats.org/officeDocument/2006/relationships/diagramLayout" Target="../diagrams/layout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ctrTitle"/>
          </p:nvPr>
        </p:nvSpPr>
        <p:spPr/>
        <p:txBody>
          <a:bodyPr/>
          <a:lstStyle/>
          <a:p>
            <a:pPr eaLnBrk="1" hangingPunct="1"/>
            <a:r>
              <a:rPr lang="en-US"/>
              <a:t>Lab 2 – Creating and Displaying Many Products using the jTable</a:t>
            </a:r>
          </a:p>
        </p:txBody>
      </p:sp>
      <p:sp>
        <p:nvSpPr>
          <p:cNvPr id="14339" name="Rectangle 3"/>
          <p:cNvSpPr>
            <a:spLocks noGrp="1" noChangeArrowheads="1"/>
          </p:cNvSpPr>
          <p:nvPr>
            <p:ph type="subTitle" idx="1"/>
          </p:nvPr>
        </p:nvSpPr>
        <p:spPr/>
        <p:txBody>
          <a:bodyPr/>
          <a:lstStyle/>
          <a:p>
            <a:pPr algn="r" eaLnBrk="1" hangingPunct="1"/>
            <a:r>
              <a:rPr lang="en-US" sz="1600" b="1" dirty="0"/>
              <a:t>Info 5100 – Application Engineering and Development</a:t>
            </a:r>
          </a:p>
          <a:p>
            <a:pPr algn="r" eaLnBrk="1" hangingPunct="1"/>
            <a:r>
              <a:rPr lang="en-US" sz="1600" dirty="0"/>
              <a:t>Dr. Kal Bugrara</a:t>
            </a:r>
          </a:p>
          <a:p>
            <a:pPr algn="r" eaLnBrk="1" hangingPunct="1"/>
            <a:endParaRPr lang="en-US" sz="1600" dirty="0"/>
          </a:p>
          <a:p>
            <a:pPr algn="r" eaLnBrk="1" hangingPunct="1"/>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Question: How to organize the products?</a:t>
            </a:r>
          </a:p>
        </p:txBody>
      </p:sp>
      <p:sp>
        <p:nvSpPr>
          <p:cNvPr id="3" name="Content Placeholder 2"/>
          <p:cNvSpPr>
            <a:spLocks noGrp="1"/>
          </p:cNvSpPr>
          <p:nvPr>
            <p:ph idx="1"/>
          </p:nvPr>
        </p:nvSpPr>
        <p:spPr/>
        <p:txBody>
          <a:bodyPr/>
          <a:lstStyle/>
          <a:p>
            <a:r>
              <a:rPr lang="en-US" dirty="0"/>
              <a:t>We know how to keep track of a single product through a reference variable, but what if we have many products?</a:t>
            </a:r>
          </a:p>
          <a:p>
            <a:r>
              <a:rPr lang="en-US" dirty="0"/>
              <a:t>Where to keep the products?</a:t>
            </a:r>
          </a:p>
          <a:p>
            <a:r>
              <a:rPr lang="en-US" dirty="0"/>
              <a:t>How find an existing product?</a:t>
            </a:r>
          </a:p>
          <a:p>
            <a:r>
              <a:rPr lang="en-US" dirty="0"/>
              <a:t>How to list them?</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answer: Build an information model first</a:t>
            </a:r>
          </a:p>
        </p:txBody>
      </p:sp>
      <p:graphicFrame>
        <p:nvGraphicFramePr>
          <p:cNvPr id="4" name="Diagram 3"/>
          <p:cNvGraphicFramePr/>
          <p:nvPr/>
        </p:nvGraphicFramePr>
        <p:xfrm>
          <a:off x="990600" y="4038600"/>
          <a:ext cx="7848600" cy="215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93037" cy="1143000"/>
          </a:xfrm>
        </p:spPr>
        <p:txBody>
          <a:bodyPr/>
          <a:lstStyle/>
          <a:p>
            <a:r>
              <a:rPr lang="en-US" dirty="0"/>
              <a:t>We have a collection of products: The product catalog</a:t>
            </a:r>
          </a:p>
        </p:txBody>
      </p:sp>
      <p:graphicFrame>
        <p:nvGraphicFramePr>
          <p:cNvPr id="4" name="Diagram 3"/>
          <p:cNvGraphicFramePr/>
          <p:nvPr/>
        </p:nvGraphicFramePr>
        <p:xfrm>
          <a:off x="1905000" y="2286000"/>
          <a:ext cx="70866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5" name="Group 4"/>
          <p:cNvGrpSpPr/>
          <p:nvPr/>
        </p:nvGrpSpPr>
        <p:grpSpPr>
          <a:xfrm rot="5400000">
            <a:off x="190500" y="3162300"/>
            <a:ext cx="3048000" cy="1143000"/>
            <a:chOff x="2019299" y="2895600"/>
            <a:chExt cx="3048000" cy="1143000"/>
          </a:xfrm>
        </p:grpSpPr>
        <p:sp>
          <p:nvSpPr>
            <p:cNvPr id="6" name="Rectangle 5"/>
            <p:cNvSpPr/>
            <p:nvPr/>
          </p:nvSpPr>
          <p:spPr>
            <a:xfrm>
              <a:off x="2019299" y="3276600"/>
              <a:ext cx="3048000" cy="76200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7" name="Rectangle 6"/>
            <p:cNvSpPr/>
            <p:nvPr/>
          </p:nvSpPr>
          <p:spPr>
            <a:xfrm>
              <a:off x="2019299" y="2895600"/>
              <a:ext cx="3048000" cy="76200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92024" tIns="192024" rIns="192024" bIns="192024" numCol="1" spcCol="1270" anchor="ctr" anchorCtr="0">
              <a:noAutofit/>
            </a:bodyPr>
            <a:lstStyle/>
            <a:p>
              <a:pPr lvl="0" algn="ctr" defTabSz="1200150">
                <a:lnSpc>
                  <a:spcPct val="90000"/>
                </a:lnSpc>
                <a:spcBef>
                  <a:spcPct val="0"/>
                </a:spcBef>
                <a:spcAft>
                  <a:spcPct val="35000"/>
                </a:spcAft>
              </a:pPr>
              <a:r>
                <a:rPr lang="en-US" sz="2700" b="0" kern="1200" dirty="0"/>
                <a:t>Product</a:t>
              </a:r>
            </a:p>
          </p:txBody>
        </p:sp>
      </p:grpSp>
      <p:cxnSp>
        <p:nvCxnSpPr>
          <p:cNvPr id="9" name="Straight Arrow Connector 8"/>
          <p:cNvCxnSpPr>
            <a:stCxn id="7" idx="0"/>
          </p:cNvCxnSpPr>
          <p:nvPr/>
        </p:nvCxnSpPr>
        <p:spPr bwMode="auto">
          <a:xfrm>
            <a:off x="2286000" y="3733800"/>
            <a:ext cx="1981200" cy="1588"/>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cxnSp>
        <p:nvCxnSpPr>
          <p:cNvPr id="10" name="Straight Arrow Connector 9"/>
          <p:cNvCxnSpPr>
            <a:stCxn id="7" idx="0"/>
          </p:cNvCxnSpPr>
          <p:nvPr/>
        </p:nvCxnSpPr>
        <p:spPr bwMode="auto">
          <a:xfrm>
            <a:off x="2286000" y="3733800"/>
            <a:ext cx="2667000" cy="457200"/>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Operations on product catalog</a:t>
            </a:r>
          </a:p>
        </p:txBody>
      </p:sp>
      <p:graphicFrame>
        <p:nvGraphicFramePr>
          <p:cNvPr id="4" name="Diagram 3"/>
          <p:cNvGraphicFramePr/>
          <p:nvPr/>
        </p:nvGraphicFramePr>
        <p:xfrm>
          <a:off x="2057400" y="2133600"/>
          <a:ext cx="70866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p:cNvSpPr/>
          <p:nvPr/>
        </p:nvSpPr>
        <p:spPr>
          <a:xfrm rot="5400000">
            <a:off x="-533400" y="3886200"/>
            <a:ext cx="3048000" cy="76200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graphicFrame>
        <p:nvGraphicFramePr>
          <p:cNvPr id="11" name="Diagram 10"/>
          <p:cNvGraphicFramePr/>
          <p:nvPr/>
        </p:nvGraphicFramePr>
        <p:xfrm>
          <a:off x="6629400" y="2057400"/>
          <a:ext cx="2514600" cy="13716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12" name="Diagram 11"/>
          <p:cNvGraphicFramePr/>
          <p:nvPr/>
        </p:nvGraphicFramePr>
        <p:xfrm>
          <a:off x="0" y="4114800"/>
          <a:ext cx="3657600" cy="1879600"/>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what is the information model for the product catalog?</a:t>
            </a:r>
          </a:p>
        </p:txBody>
      </p:sp>
      <p:sp>
        <p:nvSpPr>
          <p:cNvPr id="3" name="Content Placeholder 2"/>
          <p:cNvSpPr>
            <a:spLocks noGrp="1"/>
          </p:cNvSpPr>
          <p:nvPr>
            <p:ph idx="1"/>
          </p:nvPr>
        </p:nvSpPr>
        <p:spPr>
          <a:xfrm>
            <a:off x="990600" y="2286001"/>
            <a:ext cx="7656512" cy="304800"/>
          </a:xfrm>
        </p:spPr>
        <p:txBody>
          <a:bodyPr/>
          <a:lstStyle/>
          <a:p>
            <a:pPr>
              <a:buNone/>
            </a:pPr>
            <a:r>
              <a:rPr lang="en-US" dirty="0"/>
              <a:t>Is it</a:t>
            </a:r>
          </a:p>
        </p:txBody>
      </p:sp>
      <p:sp>
        <p:nvSpPr>
          <p:cNvPr id="6" name="Rounded Rectangle 5"/>
          <p:cNvSpPr/>
          <p:nvPr/>
        </p:nvSpPr>
        <p:spPr bwMode="auto">
          <a:xfrm>
            <a:off x="3962400" y="29718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a:p>
            <a:pPr algn="ctr"/>
            <a:r>
              <a:rPr lang="en-US" dirty="0">
                <a:solidFill>
                  <a:schemeClr val="tx1"/>
                </a:solidFill>
                <a:latin typeface="Tahoma" pitchFamily="5" charset="0"/>
              </a:rPr>
              <a:t>Catalog</a:t>
            </a:r>
          </a:p>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Tahoma" pitchFamily="5" charset="0"/>
            </a:endParaRPr>
          </a:p>
        </p:txBody>
      </p:sp>
      <p:sp>
        <p:nvSpPr>
          <p:cNvPr id="7" name="Rounded Rectangle 6"/>
          <p:cNvSpPr/>
          <p:nvPr/>
        </p:nvSpPr>
        <p:spPr bwMode="auto">
          <a:xfrm>
            <a:off x="4114800" y="51816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p:txBody>
      </p:sp>
      <p:sp>
        <p:nvSpPr>
          <p:cNvPr id="8" name="Rectangle 7"/>
          <p:cNvSpPr/>
          <p:nvPr/>
        </p:nvSpPr>
        <p:spPr>
          <a:xfrm>
            <a:off x="1066800" y="4572000"/>
            <a:ext cx="554960" cy="461665"/>
          </a:xfrm>
          <a:prstGeom prst="rect">
            <a:avLst/>
          </a:prstGeom>
        </p:spPr>
        <p:txBody>
          <a:bodyPr wrap="none">
            <a:spAutoFit/>
          </a:bodyPr>
          <a:lstStyle/>
          <a:p>
            <a:pPr>
              <a:buNone/>
            </a:pPr>
            <a:r>
              <a:rPr lang="en-US" dirty="0"/>
              <a:t>Or</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catalog keeps track of products</a:t>
            </a:r>
          </a:p>
        </p:txBody>
      </p:sp>
      <p:sp>
        <p:nvSpPr>
          <p:cNvPr id="4" name="Rounded Rectangle 3"/>
          <p:cNvSpPr/>
          <p:nvPr/>
        </p:nvSpPr>
        <p:spPr bwMode="auto">
          <a:xfrm>
            <a:off x="1524000" y="35814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a:p>
            <a:pPr algn="ctr"/>
            <a:r>
              <a:rPr lang="en-US" dirty="0">
                <a:solidFill>
                  <a:schemeClr val="tx1"/>
                </a:solidFill>
                <a:latin typeface="Tahoma" pitchFamily="5" charset="0"/>
              </a:rPr>
              <a:t>Catalog</a:t>
            </a:r>
          </a:p>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Tahoma" pitchFamily="5" charset="0"/>
            </a:endParaRPr>
          </a:p>
        </p:txBody>
      </p:sp>
      <p:sp>
        <p:nvSpPr>
          <p:cNvPr id="5" name="Rounded Rectangle 4"/>
          <p:cNvSpPr/>
          <p:nvPr/>
        </p:nvSpPr>
        <p:spPr bwMode="auto">
          <a:xfrm>
            <a:off x="6096000" y="35814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Product</a:t>
            </a:r>
          </a:p>
        </p:txBody>
      </p:sp>
      <p:cxnSp>
        <p:nvCxnSpPr>
          <p:cNvPr id="7" name="Straight Connector 6"/>
          <p:cNvCxnSpPr>
            <a:stCxn id="4" idx="3"/>
            <a:endCxn id="5" idx="1"/>
          </p:cNvCxnSpPr>
          <p:nvPr/>
        </p:nvCxnSpPr>
        <p:spPr bwMode="auto">
          <a:xfrm>
            <a:off x="3505200" y="4076700"/>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9" name="Straight Arrow Connector 8"/>
          <p:cNvCxnSpPr/>
          <p:nvPr/>
        </p:nvCxnSpPr>
        <p:spPr bwMode="auto">
          <a:xfrm rot="5400000" flipH="1" flipV="1">
            <a:off x="4534694" y="4609306"/>
            <a:ext cx="838200" cy="1588"/>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sp>
        <p:nvSpPr>
          <p:cNvPr id="10" name="TextBox 9"/>
          <p:cNvSpPr txBox="1"/>
          <p:nvPr/>
        </p:nvSpPr>
        <p:spPr>
          <a:xfrm>
            <a:off x="3962400" y="5334000"/>
            <a:ext cx="1825371" cy="461665"/>
          </a:xfrm>
          <a:prstGeom prst="rect">
            <a:avLst/>
          </a:prstGeom>
          <a:noFill/>
        </p:spPr>
        <p:txBody>
          <a:bodyPr wrap="none" rtlCol="0">
            <a:spAutoFit/>
          </a:bodyPr>
          <a:lstStyle/>
          <a:p>
            <a:r>
              <a:rPr lang="en-US" b="0" dirty="0"/>
              <a:t>Relationship</a:t>
            </a:r>
          </a:p>
        </p:txBody>
      </p:sp>
      <p:sp>
        <p:nvSpPr>
          <p:cNvPr id="14" name="Content Placeholder 2"/>
          <p:cNvSpPr>
            <a:spLocks noGrp="1"/>
          </p:cNvSpPr>
          <p:nvPr>
            <p:ph idx="1"/>
          </p:nvPr>
        </p:nvSpPr>
        <p:spPr>
          <a:xfrm>
            <a:off x="990600" y="2286001"/>
            <a:ext cx="7656512" cy="304800"/>
          </a:xfrm>
        </p:spPr>
        <p:txBody>
          <a:bodyPr/>
          <a:lstStyle/>
          <a:p>
            <a:pPr>
              <a:buNone/>
            </a:pPr>
            <a:r>
              <a:rPr lang="en-US" dirty="0"/>
              <a:t>Or</a:t>
            </a:r>
          </a:p>
        </p:txBody>
      </p:sp>
      <p:sp>
        <p:nvSpPr>
          <p:cNvPr id="15" name="TextBox 14"/>
          <p:cNvSpPr txBox="1"/>
          <p:nvPr/>
        </p:nvSpPr>
        <p:spPr>
          <a:xfrm>
            <a:off x="3352800" y="3197423"/>
            <a:ext cx="1847685" cy="307777"/>
          </a:xfrm>
          <a:prstGeom prst="rect">
            <a:avLst/>
          </a:prstGeom>
          <a:noFill/>
        </p:spPr>
        <p:txBody>
          <a:bodyPr wrap="none" rtlCol="0">
            <a:spAutoFit/>
          </a:bodyPr>
          <a:lstStyle/>
          <a:p>
            <a:r>
              <a:rPr lang="en-US" sz="1400" b="0" dirty="0"/>
              <a:t>Catalog has products</a:t>
            </a:r>
          </a:p>
        </p:txBody>
      </p:sp>
      <p:cxnSp>
        <p:nvCxnSpPr>
          <p:cNvPr id="17" name="Straight Arrow Connector 16"/>
          <p:cNvCxnSpPr/>
          <p:nvPr/>
        </p:nvCxnSpPr>
        <p:spPr bwMode="auto">
          <a:xfrm>
            <a:off x="3733800" y="3429000"/>
            <a:ext cx="1524000" cy="1588"/>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catalog keeps track of products</a:t>
            </a:r>
          </a:p>
        </p:txBody>
      </p:sp>
      <p:sp>
        <p:nvSpPr>
          <p:cNvPr id="4" name="Rounded Rectangle 3"/>
          <p:cNvSpPr/>
          <p:nvPr/>
        </p:nvSpPr>
        <p:spPr bwMode="auto">
          <a:xfrm>
            <a:off x="1524000" y="418653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a:p>
            <a:pPr algn="ctr"/>
            <a:r>
              <a:rPr lang="en-US" dirty="0">
                <a:solidFill>
                  <a:schemeClr val="tx1"/>
                </a:solidFill>
                <a:latin typeface="Tahoma" pitchFamily="5" charset="0"/>
              </a:rPr>
              <a:t>Catalog</a:t>
            </a:r>
          </a:p>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Tahoma" pitchFamily="5" charset="0"/>
            </a:endParaRPr>
          </a:p>
        </p:txBody>
      </p:sp>
      <p:sp>
        <p:nvSpPr>
          <p:cNvPr id="5" name="Rounded Rectangle 4"/>
          <p:cNvSpPr/>
          <p:nvPr/>
        </p:nvSpPr>
        <p:spPr bwMode="auto">
          <a:xfrm>
            <a:off x="6096000" y="41910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Product</a:t>
            </a:r>
          </a:p>
        </p:txBody>
      </p:sp>
      <p:sp>
        <p:nvSpPr>
          <p:cNvPr id="14" name="Content Placeholder 2"/>
          <p:cNvSpPr>
            <a:spLocks noGrp="1"/>
          </p:cNvSpPr>
          <p:nvPr>
            <p:ph idx="1"/>
          </p:nvPr>
        </p:nvSpPr>
        <p:spPr>
          <a:xfrm>
            <a:off x="990600" y="2286001"/>
            <a:ext cx="7656512" cy="304800"/>
          </a:xfrm>
        </p:spPr>
        <p:txBody>
          <a:bodyPr/>
          <a:lstStyle/>
          <a:p>
            <a:pPr>
              <a:buNone/>
            </a:pPr>
            <a:r>
              <a:rPr lang="en-US" dirty="0"/>
              <a:t>Relationship connections give meaning to </a:t>
            </a:r>
          </a:p>
          <a:p>
            <a:pPr>
              <a:buNone/>
            </a:pPr>
            <a:r>
              <a:rPr lang="en-US" dirty="0"/>
              <a:t>concepts:</a:t>
            </a:r>
          </a:p>
        </p:txBody>
      </p:sp>
      <p:sp>
        <p:nvSpPr>
          <p:cNvPr id="15" name="TextBox 14"/>
          <p:cNvSpPr txBox="1"/>
          <p:nvPr/>
        </p:nvSpPr>
        <p:spPr>
          <a:xfrm>
            <a:off x="3429000" y="4188023"/>
            <a:ext cx="1847685" cy="307777"/>
          </a:xfrm>
          <a:prstGeom prst="rect">
            <a:avLst/>
          </a:prstGeom>
          <a:noFill/>
        </p:spPr>
        <p:txBody>
          <a:bodyPr wrap="none" rtlCol="0">
            <a:spAutoFit/>
          </a:bodyPr>
          <a:lstStyle/>
          <a:p>
            <a:r>
              <a:rPr lang="en-US" sz="1400" b="0" dirty="0"/>
              <a:t>Catalog has products</a:t>
            </a:r>
          </a:p>
        </p:txBody>
      </p:sp>
      <p:cxnSp>
        <p:nvCxnSpPr>
          <p:cNvPr id="17" name="Straight Arrow Connector 16"/>
          <p:cNvCxnSpPr/>
          <p:nvPr/>
        </p:nvCxnSpPr>
        <p:spPr bwMode="auto">
          <a:xfrm flipV="1">
            <a:off x="3581400" y="4419600"/>
            <a:ext cx="1600200" cy="5854"/>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sp>
        <p:nvSpPr>
          <p:cNvPr id="11" name="TextBox 10"/>
          <p:cNvSpPr txBox="1"/>
          <p:nvPr/>
        </p:nvSpPr>
        <p:spPr>
          <a:xfrm>
            <a:off x="3886201" y="4797623"/>
            <a:ext cx="2294924" cy="307777"/>
          </a:xfrm>
          <a:prstGeom prst="rect">
            <a:avLst/>
          </a:prstGeom>
          <a:noFill/>
        </p:spPr>
        <p:txBody>
          <a:bodyPr wrap="none" rtlCol="0">
            <a:spAutoFit/>
          </a:bodyPr>
          <a:lstStyle/>
          <a:p>
            <a:r>
              <a:rPr lang="en-US" sz="1400" b="0" dirty="0"/>
              <a:t>Product belongs to catalog</a:t>
            </a:r>
          </a:p>
        </p:txBody>
      </p:sp>
      <p:cxnSp>
        <p:nvCxnSpPr>
          <p:cNvPr id="12" name="Straight Arrow Connector 11"/>
          <p:cNvCxnSpPr/>
          <p:nvPr/>
        </p:nvCxnSpPr>
        <p:spPr bwMode="auto">
          <a:xfrm rot="10800000" flipV="1">
            <a:off x="3886202" y="5029198"/>
            <a:ext cx="2209799" cy="1"/>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cxnSp>
        <p:nvCxnSpPr>
          <p:cNvPr id="20" name="Straight Arrow Connector 19"/>
          <p:cNvCxnSpPr>
            <a:stCxn id="4" idx="3"/>
            <a:endCxn id="5" idx="1"/>
          </p:cNvCxnSpPr>
          <p:nvPr/>
        </p:nvCxnSpPr>
        <p:spPr bwMode="auto">
          <a:xfrm>
            <a:off x="3505200" y="4681835"/>
            <a:ext cx="2590800" cy="4465"/>
          </a:xfrm>
          <a:prstGeom prst="straightConnector1">
            <a:avLst/>
          </a:prstGeom>
          <a:solidFill>
            <a:schemeClr val="accent1"/>
          </a:solidFill>
          <a:ln w="9525" cap="flat" cmpd="sng" algn="ctr">
            <a:solidFill>
              <a:schemeClr val="tx1"/>
            </a:solidFill>
            <a:prstDash val="solid"/>
            <a:miter lim="800000"/>
            <a:headEnd type="arrow"/>
            <a:tailEnd type="arrow"/>
          </a:ln>
          <a:effectLst/>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catalog keeps track of products (manages products)</a:t>
            </a:r>
          </a:p>
        </p:txBody>
      </p:sp>
      <p:sp>
        <p:nvSpPr>
          <p:cNvPr id="4" name="Rounded Rectangle 3"/>
          <p:cNvSpPr/>
          <p:nvPr/>
        </p:nvSpPr>
        <p:spPr bwMode="auto">
          <a:xfrm>
            <a:off x="1143000" y="20834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a:p>
            <a:pPr algn="ctr"/>
            <a:r>
              <a:rPr lang="en-US" dirty="0">
                <a:solidFill>
                  <a:schemeClr val="tx1"/>
                </a:solidFill>
                <a:latin typeface="Tahoma" pitchFamily="5" charset="0"/>
              </a:rPr>
              <a:t>Catalog</a:t>
            </a:r>
          </a:p>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Tahoma" pitchFamily="5" charset="0"/>
            </a:endParaRPr>
          </a:p>
        </p:txBody>
      </p:sp>
      <p:sp>
        <p:nvSpPr>
          <p:cNvPr id="5" name="Rounded Rectangle 4"/>
          <p:cNvSpPr/>
          <p:nvPr/>
        </p:nvSpPr>
        <p:spPr bwMode="auto">
          <a:xfrm>
            <a:off x="6172200" y="20834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Product</a:t>
            </a:r>
          </a:p>
        </p:txBody>
      </p:sp>
      <p:cxnSp>
        <p:nvCxnSpPr>
          <p:cNvPr id="7" name="Straight Connector 6"/>
          <p:cNvCxnSpPr>
            <a:stCxn id="4" idx="3"/>
            <a:endCxn id="5" idx="1"/>
          </p:cNvCxnSpPr>
          <p:nvPr/>
        </p:nvCxnSpPr>
        <p:spPr bwMode="auto">
          <a:xfrm>
            <a:off x="3124200" y="2578775"/>
            <a:ext cx="30480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9" name="Straight Arrow Connector 8"/>
          <p:cNvCxnSpPr/>
          <p:nvPr/>
        </p:nvCxnSpPr>
        <p:spPr bwMode="auto">
          <a:xfrm rot="5400000" flipH="1" flipV="1">
            <a:off x="1791494" y="3568581"/>
            <a:ext cx="838200" cy="1588"/>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sp>
        <p:nvSpPr>
          <p:cNvPr id="10" name="TextBox 9"/>
          <p:cNvSpPr txBox="1"/>
          <p:nvPr/>
        </p:nvSpPr>
        <p:spPr>
          <a:xfrm>
            <a:off x="6324600" y="3886200"/>
            <a:ext cx="2514600" cy="369332"/>
          </a:xfrm>
          <a:prstGeom prst="rect">
            <a:avLst/>
          </a:prstGeom>
          <a:noFill/>
        </p:spPr>
        <p:txBody>
          <a:bodyPr wrap="square" rtlCol="0">
            <a:spAutoFit/>
          </a:bodyPr>
          <a:lstStyle/>
          <a:p>
            <a:r>
              <a:rPr lang="en-US" sz="1800" b="0" dirty="0">
                <a:solidFill>
                  <a:srgbClr val="002060"/>
                </a:solidFill>
              </a:rPr>
              <a:t>Product info goes here</a:t>
            </a:r>
          </a:p>
        </p:txBody>
      </p:sp>
      <p:sp>
        <p:nvSpPr>
          <p:cNvPr id="8" name="TextBox 7"/>
          <p:cNvSpPr txBox="1"/>
          <p:nvPr/>
        </p:nvSpPr>
        <p:spPr>
          <a:xfrm>
            <a:off x="838200" y="3886200"/>
            <a:ext cx="2743200" cy="646331"/>
          </a:xfrm>
          <a:prstGeom prst="rect">
            <a:avLst/>
          </a:prstGeom>
          <a:noFill/>
        </p:spPr>
        <p:txBody>
          <a:bodyPr wrap="square" rtlCol="0">
            <a:spAutoFit/>
          </a:bodyPr>
          <a:lstStyle/>
          <a:p>
            <a:r>
              <a:rPr lang="en-US" sz="1800" b="0" dirty="0">
                <a:solidFill>
                  <a:srgbClr val="002060"/>
                </a:solidFill>
              </a:rPr>
              <a:t>Product group info goes here</a:t>
            </a:r>
          </a:p>
        </p:txBody>
      </p:sp>
      <p:cxnSp>
        <p:nvCxnSpPr>
          <p:cNvPr id="11" name="Straight Arrow Connector 10"/>
          <p:cNvCxnSpPr/>
          <p:nvPr/>
        </p:nvCxnSpPr>
        <p:spPr bwMode="auto">
          <a:xfrm rot="5400000" flipH="1" flipV="1">
            <a:off x="6896894" y="3568581"/>
            <a:ext cx="838200" cy="1588"/>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sp>
        <p:nvSpPr>
          <p:cNvPr id="12" name="TextBox 11"/>
          <p:cNvSpPr txBox="1"/>
          <p:nvPr/>
        </p:nvSpPr>
        <p:spPr>
          <a:xfrm>
            <a:off x="6324600" y="4715470"/>
            <a:ext cx="2514600" cy="923330"/>
          </a:xfrm>
          <a:prstGeom prst="rect">
            <a:avLst/>
          </a:prstGeom>
          <a:noFill/>
        </p:spPr>
        <p:txBody>
          <a:bodyPr wrap="square" rtlCol="0">
            <a:spAutoFit/>
          </a:bodyPr>
          <a:lstStyle/>
          <a:p>
            <a:r>
              <a:rPr lang="en-US" sz="1800" b="0" dirty="0"/>
              <a:t>Specific to a product like its price, avail, </a:t>
            </a:r>
            <a:r>
              <a:rPr lang="en-US" sz="1800" b="0" dirty="0" err="1"/>
              <a:t>desc</a:t>
            </a:r>
            <a:r>
              <a:rPr lang="en-US" sz="1800" b="0" dirty="0"/>
              <a:t>, etc.</a:t>
            </a:r>
          </a:p>
        </p:txBody>
      </p:sp>
      <p:sp>
        <p:nvSpPr>
          <p:cNvPr id="13" name="TextBox 12"/>
          <p:cNvSpPr txBox="1"/>
          <p:nvPr/>
        </p:nvSpPr>
        <p:spPr>
          <a:xfrm>
            <a:off x="914400" y="4778276"/>
            <a:ext cx="4419600" cy="2308324"/>
          </a:xfrm>
          <a:prstGeom prst="rect">
            <a:avLst/>
          </a:prstGeom>
          <a:noFill/>
        </p:spPr>
        <p:txBody>
          <a:bodyPr wrap="square" rtlCol="0">
            <a:spAutoFit/>
          </a:bodyPr>
          <a:lstStyle/>
          <a:p>
            <a:r>
              <a:rPr lang="en-US" sz="1800" b="0" dirty="0"/>
              <a:t>Group specific and does not care about details of individual products: Its </a:t>
            </a:r>
            <a:r>
              <a:rPr lang="en-US" sz="1800" b="0" u="sng" dirty="0"/>
              <a:t>responsibilities</a:t>
            </a:r>
            <a:r>
              <a:rPr lang="en-US" sz="1800" b="0" dirty="0"/>
              <a:t> include: </a:t>
            </a:r>
          </a:p>
          <a:p>
            <a:pPr marL="342900" indent="-342900">
              <a:buAutoNum type="arabicParenR"/>
            </a:pPr>
            <a:r>
              <a:rPr lang="en-US" sz="1800" b="0" dirty="0"/>
              <a:t>Creating new products</a:t>
            </a:r>
          </a:p>
          <a:p>
            <a:pPr marL="342900" indent="-342900">
              <a:buAutoNum type="arabicParenR"/>
            </a:pPr>
            <a:r>
              <a:rPr lang="en-US" sz="1800" b="0" dirty="0"/>
              <a:t>Add a product to the current list</a:t>
            </a:r>
          </a:p>
          <a:p>
            <a:pPr marL="342900" indent="-342900">
              <a:buAutoNum type="arabicParenR"/>
            </a:pPr>
            <a:r>
              <a:rPr lang="en-US" sz="1800" b="0" dirty="0"/>
              <a:t>Find and remove from the list</a:t>
            </a:r>
          </a:p>
          <a:p>
            <a:pPr marL="342900" indent="-342900">
              <a:buAutoNum type="arabicParenR"/>
            </a:pPr>
            <a:r>
              <a:rPr lang="en-US" sz="1800" b="0" dirty="0"/>
              <a:t>Find and update a specific product</a:t>
            </a:r>
          </a:p>
          <a:p>
            <a:endParaRPr lang="en-US" sz="1800" b="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Catalog Patterns (AKA factory pattern)</a:t>
            </a:r>
          </a:p>
        </p:txBody>
      </p:sp>
      <p:sp>
        <p:nvSpPr>
          <p:cNvPr id="4" name="Rounded Rectangle 3"/>
          <p:cNvSpPr/>
          <p:nvPr/>
        </p:nvSpPr>
        <p:spPr bwMode="auto">
          <a:xfrm>
            <a:off x="1143000" y="23120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Catalog</a:t>
            </a:r>
          </a:p>
        </p:txBody>
      </p:sp>
      <p:sp>
        <p:nvSpPr>
          <p:cNvPr id="5" name="Rounded Rectangle 4"/>
          <p:cNvSpPr/>
          <p:nvPr/>
        </p:nvSpPr>
        <p:spPr bwMode="auto">
          <a:xfrm>
            <a:off x="5715000" y="23120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Resource</a:t>
            </a:r>
          </a:p>
        </p:txBody>
      </p:sp>
      <p:cxnSp>
        <p:nvCxnSpPr>
          <p:cNvPr id="7" name="Straight Connector 6"/>
          <p:cNvCxnSpPr>
            <a:stCxn id="4" idx="3"/>
            <a:endCxn id="5" idx="1"/>
          </p:cNvCxnSpPr>
          <p:nvPr/>
        </p:nvCxnSpPr>
        <p:spPr bwMode="auto">
          <a:xfrm>
            <a:off x="3124200" y="2807375"/>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4" name="Rounded Rectangle 13"/>
          <p:cNvSpPr/>
          <p:nvPr/>
        </p:nvSpPr>
        <p:spPr bwMode="auto">
          <a:xfrm>
            <a:off x="1143000" y="38100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Course</a:t>
            </a:r>
          </a:p>
          <a:p>
            <a:pPr algn="ctr"/>
            <a:r>
              <a:rPr lang="en-US" dirty="0">
                <a:solidFill>
                  <a:schemeClr val="tx1"/>
                </a:solidFill>
                <a:latin typeface="Tahoma" pitchFamily="5" charset="0"/>
              </a:rPr>
              <a:t>Catalog</a:t>
            </a:r>
          </a:p>
        </p:txBody>
      </p:sp>
      <p:sp>
        <p:nvSpPr>
          <p:cNvPr id="15" name="Rounded Rectangle 14"/>
          <p:cNvSpPr/>
          <p:nvPr/>
        </p:nvSpPr>
        <p:spPr bwMode="auto">
          <a:xfrm>
            <a:off x="5715000" y="38100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Course</a:t>
            </a:r>
          </a:p>
        </p:txBody>
      </p:sp>
      <p:cxnSp>
        <p:nvCxnSpPr>
          <p:cNvPr id="16" name="Straight Connector 15"/>
          <p:cNvCxnSpPr>
            <a:stCxn id="14" idx="3"/>
            <a:endCxn id="15" idx="1"/>
          </p:cNvCxnSpPr>
          <p:nvPr/>
        </p:nvCxnSpPr>
        <p:spPr bwMode="auto">
          <a:xfrm>
            <a:off x="3124200" y="4305300"/>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7" name="Rounded Rectangle 16"/>
          <p:cNvSpPr/>
          <p:nvPr/>
        </p:nvSpPr>
        <p:spPr bwMode="auto">
          <a:xfrm>
            <a:off x="1143000" y="5410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Car</a:t>
            </a:r>
          </a:p>
          <a:p>
            <a:pPr algn="ctr"/>
            <a:r>
              <a:rPr lang="en-US" dirty="0">
                <a:solidFill>
                  <a:schemeClr val="tx1"/>
                </a:solidFill>
                <a:latin typeface="Tahoma" pitchFamily="5" charset="0"/>
              </a:rPr>
              <a:t>Catalog</a:t>
            </a:r>
          </a:p>
        </p:txBody>
      </p:sp>
      <p:sp>
        <p:nvSpPr>
          <p:cNvPr id="18" name="Rounded Rectangle 17"/>
          <p:cNvSpPr/>
          <p:nvPr/>
        </p:nvSpPr>
        <p:spPr bwMode="auto">
          <a:xfrm>
            <a:off x="5715000" y="5410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Car</a:t>
            </a:r>
          </a:p>
        </p:txBody>
      </p:sp>
      <p:cxnSp>
        <p:nvCxnSpPr>
          <p:cNvPr id="19" name="Straight Connector 18"/>
          <p:cNvCxnSpPr>
            <a:stCxn id="17" idx="3"/>
            <a:endCxn id="18" idx="1"/>
          </p:cNvCxnSpPr>
          <p:nvPr/>
        </p:nvCxnSpPr>
        <p:spPr bwMode="auto">
          <a:xfrm>
            <a:off x="3124200" y="5905500"/>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21" name="Straight Connector 20"/>
          <p:cNvCxnSpPr/>
          <p:nvPr/>
        </p:nvCxnSpPr>
        <p:spPr bwMode="auto">
          <a:xfrm>
            <a:off x="685800" y="3581400"/>
            <a:ext cx="7696200" cy="1588"/>
          </a:xfrm>
          <a:prstGeom prst="line">
            <a:avLst/>
          </a:prstGeom>
          <a:ln>
            <a:solidFill>
              <a:schemeClr val="tx2">
                <a:lumMod val="60000"/>
                <a:lumOff val="40000"/>
              </a:schemeClr>
            </a:solidFill>
            <a:prstDash val="dash"/>
            <a:headEnd type="none" w="med" len="med"/>
            <a:tailEnd type="none" w="med" len="med"/>
          </a:ln>
        </p:spPr>
        <p:style>
          <a:lnRef idx="1">
            <a:schemeClr val="accent6"/>
          </a:lnRef>
          <a:fillRef idx="0">
            <a:schemeClr val="accent6"/>
          </a:fillRef>
          <a:effectRef idx="0">
            <a:schemeClr val="accent6"/>
          </a:effectRef>
          <a:fontRef idx="minor">
            <a:schemeClr val="tx1"/>
          </a:fontRef>
        </p:style>
      </p:cxnSp>
      <p:sp>
        <p:nvSpPr>
          <p:cNvPr id="22" name="TextBox 21"/>
          <p:cNvSpPr txBox="1"/>
          <p:nvPr/>
        </p:nvSpPr>
        <p:spPr>
          <a:xfrm>
            <a:off x="0" y="3200400"/>
            <a:ext cx="749821" cy="307777"/>
          </a:xfrm>
          <a:prstGeom prst="rect">
            <a:avLst/>
          </a:prstGeom>
          <a:noFill/>
        </p:spPr>
        <p:txBody>
          <a:bodyPr wrap="none" rtlCol="0">
            <a:spAutoFit/>
          </a:bodyPr>
          <a:lstStyle/>
          <a:p>
            <a:r>
              <a:rPr lang="en-US" sz="1400" b="0" dirty="0"/>
              <a:t>Pattern</a:t>
            </a:r>
          </a:p>
        </p:txBody>
      </p:sp>
      <p:sp>
        <p:nvSpPr>
          <p:cNvPr id="23" name="TextBox 22"/>
          <p:cNvSpPr txBox="1"/>
          <p:nvPr/>
        </p:nvSpPr>
        <p:spPr>
          <a:xfrm>
            <a:off x="0" y="3733800"/>
            <a:ext cx="854721" cy="307777"/>
          </a:xfrm>
          <a:prstGeom prst="rect">
            <a:avLst/>
          </a:prstGeom>
          <a:noFill/>
        </p:spPr>
        <p:txBody>
          <a:bodyPr wrap="none" rtlCol="0">
            <a:spAutoFit/>
          </a:bodyPr>
          <a:lstStyle/>
          <a:p>
            <a:r>
              <a:rPr lang="en-US" sz="1400" b="0" dirty="0"/>
              <a:t>Example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Catalog Patterns (AKA factory pattern)</a:t>
            </a:r>
          </a:p>
        </p:txBody>
      </p:sp>
      <p:sp>
        <p:nvSpPr>
          <p:cNvPr id="4" name="Rounded Rectangle 3"/>
          <p:cNvSpPr/>
          <p:nvPr/>
        </p:nvSpPr>
        <p:spPr bwMode="auto">
          <a:xfrm>
            <a:off x="1143000" y="23120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Patient Visit</a:t>
            </a:r>
          </a:p>
          <a:p>
            <a:pPr algn="ctr"/>
            <a:r>
              <a:rPr lang="en-US" dirty="0">
                <a:solidFill>
                  <a:schemeClr val="tx1"/>
                </a:solidFill>
                <a:latin typeface="Tahoma" pitchFamily="5" charset="0"/>
              </a:rPr>
              <a:t>History</a:t>
            </a:r>
          </a:p>
        </p:txBody>
      </p:sp>
      <p:sp>
        <p:nvSpPr>
          <p:cNvPr id="5" name="Rounded Rectangle 4"/>
          <p:cNvSpPr/>
          <p:nvPr/>
        </p:nvSpPr>
        <p:spPr bwMode="auto">
          <a:xfrm>
            <a:off x="5715000" y="23120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Visit</a:t>
            </a:r>
          </a:p>
        </p:txBody>
      </p:sp>
      <p:cxnSp>
        <p:nvCxnSpPr>
          <p:cNvPr id="7" name="Straight Connector 6"/>
          <p:cNvCxnSpPr>
            <a:stCxn id="4" idx="3"/>
            <a:endCxn id="5" idx="1"/>
          </p:cNvCxnSpPr>
          <p:nvPr/>
        </p:nvCxnSpPr>
        <p:spPr bwMode="auto">
          <a:xfrm>
            <a:off x="3124200" y="2807375"/>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4" name="Rounded Rectangle 13"/>
          <p:cNvSpPr/>
          <p:nvPr/>
        </p:nvSpPr>
        <p:spPr bwMode="auto">
          <a:xfrm>
            <a:off x="1143000" y="38100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Course </a:t>
            </a:r>
          </a:p>
          <a:p>
            <a:pPr algn="ctr"/>
            <a:r>
              <a:rPr lang="en-US" dirty="0">
                <a:solidFill>
                  <a:schemeClr val="tx1"/>
                </a:solidFill>
                <a:latin typeface="Tahoma" pitchFamily="5" charset="0"/>
              </a:rPr>
              <a:t>Schedule</a:t>
            </a:r>
          </a:p>
        </p:txBody>
      </p:sp>
      <p:sp>
        <p:nvSpPr>
          <p:cNvPr id="15" name="Rounded Rectangle 14"/>
          <p:cNvSpPr/>
          <p:nvPr/>
        </p:nvSpPr>
        <p:spPr bwMode="auto">
          <a:xfrm>
            <a:off x="5715000" y="38100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Scheduled </a:t>
            </a:r>
          </a:p>
          <a:p>
            <a:pPr algn="ctr"/>
            <a:r>
              <a:rPr lang="en-US" dirty="0">
                <a:solidFill>
                  <a:schemeClr val="tx1"/>
                </a:solidFill>
                <a:latin typeface="Tahoma" pitchFamily="5" charset="0"/>
              </a:rPr>
              <a:t>Course</a:t>
            </a:r>
          </a:p>
        </p:txBody>
      </p:sp>
      <p:cxnSp>
        <p:nvCxnSpPr>
          <p:cNvPr id="16" name="Straight Connector 15"/>
          <p:cNvCxnSpPr>
            <a:stCxn id="14" idx="3"/>
            <a:endCxn id="15" idx="1"/>
          </p:cNvCxnSpPr>
          <p:nvPr/>
        </p:nvCxnSpPr>
        <p:spPr bwMode="auto">
          <a:xfrm>
            <a:off x="3124200" y="4305300"/>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7" name="Rounded Rectangle 16"/>
          <p:cNvSpPr/>
          <p:nvPr/>
        </p:nvSpPr>
        <p:spPr bwMode="auto">
          <a:xfrm>
            <a:off x="1143000" y="5410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Medication</a:t>
            </a:r>
          </a:p>
          <a:p>
            <a:pPr algn="ctr"/>
            <a:r>
              <a:rPr lang="en-US" dirty="0">
                <a:solidFill>
                  <a:schemeClr val="tx1"/>
                </a:solidFill>
                <a:latin typeface="Tahoma" pitchFamily="5" charset="0"/>
              </a:rPr>
              <a:t>History</a:t>
            </a:r>
          </a:p>
        </p:txBody>
      </p:sp>
      <p:sp>
        <p:nvSpPr>
          <p:cNvPr id="18" name="Rounded Rectangle 17"/>
          <p:cNvSpPr/>
          <p:nvPr/>
        </p:nvSpPr>
        <p:spPr bwMode="auto">
          <a:xfrm>
            <a:off x="5715000" y="5410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Medication</a:t>
            </a:r>
          </a:p>
        </p:txBody>
      </p:sp>
      <p:cxnSp>
        <p:nvCxnSpPr>
          <p:cNvPr id="19" name="Straight Connector 18"/>
          <p:cNvCxnSpPr>
            <a:stCxn id="17" idx="3"/>
            <a:endCxn id="18" idx="1"/>
          </p:cNvCxnSpPr>
          <p:nvPr/>
        </p:nvCxnSpPr>
        <p:spPr bwMode="auto">
          <a:xfrm>
            <a:off x="3124200" y="5905500"/>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21" name="Straight Connector 20"/>
          <p:cNvCxnSpPr/>
          <p:nvPr/>
        </p:nvCxnSpPr>
        <p:spPr bwMode="auto">
          <a:xfrm>
            <a:off x="685800" y="3581400"/>
            <a:ext cx="7696200" cy="1588"/>
          </a:xfrm>
          <a:prstGeom prst="line">
            <a:avLst/>
          </a:prstGeom>
          <a:ln>
            <a:solidFill>
              <a:schemeClr val="tx2">
                <a:lumMod val="60000"/>
                <a:lumOff val="40000"/>
              </a:schemeClr>
            </a:solidFill>
            <a:prstDash val="dash"/>
            <a:headEnd type="none" w="med" len="med"/>
            <a:tailEnd type="none" w="med" len="med"/>
          </a:ln>
        </p:spPr>
        <p:style>
          <a:lnRef idx="1">
            <a:schemeClr val="accent6"/>
          </a:lnRef>
          <a:fillRef idx="0">
            <a:schemeClr val="accent6"/>
          </a:fillRef>
          <a:effectRef idx="0">
            <a:schemeClr val="accent6"/>
          </a:effectRef>
          <a:fontRef idx="minor">
            <a:schemeClr val="tx1"/>
          </a:fontRef>
        </p:style>
      </p:cxnSp>
      <p:sp>
        <p:nvSpPr>
          <p:cNvPr id="22" name="TextBox 21"/>
          <p:cNvSpPr txBox="1"/>
          <p:nvPr/>
        </p:nvSpPr>
        <p:spPr>
          <a:xfrm>
            <a:off x="0" y="3200400"/>
            <a:ext cx="749821" cy="307777"/>
          </a:xfrm>
          <a:prstGeom prst="rect">
            <a:avLst/>
          </a:prstGeom>
          <a:noFill/>
        </p:spPr>
        <p:txBody>
          <a:bodyPr wrap="none" rtlCol="0">
            <a:spAutoFit/>
          </a:bodyPr>
          <a:lstStyle/>
          <a:p>
            <a:r>
              <a:rPr lang="en-US" sz="1400" b="0" dirty="0"/>
              <a:t>Pattern</a:t>
            </a:r>
          </a:p>
        </p:txBody>
      </p:sp>
      <p:sp>
        <p:nvSpPr>
          <p:cNvPr id="23" name="TextBox 22"/>
          <p:cNvSpPr txBox="1"/>
          <p:nvPr/>
        </p:nvSpPr>
        <p:spPr>
          <a:xfrm>
            <a:off x="0" y="3733800"/>
            <a:ext cx="854721" cy="307777"/>
          </a:xfrm>
          <a:prstGeom prst="rect">
            <a:avLst/>
          </a:prstGeom>
          <a:noFill/>
        </p:spPr>
        <p:txBody>
          <a:bodyPr wrap="none" rtlCol="0">
            <a:spAutoFit/>
          </a:bodyPr>
          <a:lstStyle/>
          <a:p>
            <a:r>
              <a:rPr lang="en-US" sz="1400" b="0" dirty="0"/>
              <a:t>Example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dirty="0"/>
              <a:t>Lab Goals</a:t>
            </a:r>
          </a:p>
        </p:txBody>
      </p:sp>
      <p:sp>
        <p:nvSpPr>
          <p:cNvPr id="20483" name="Rectangle 3"/>
          <p:cNvSpPr>
            <a:spLocks noGrp="1" noChangeArrowheads="1"/>
          </p:cNvSpPr>
          <p:nvPr>
            <p:ph type="body" idx="1"/>
          </p:nvPr>
        </p:nvSpPr>
        <p:spPr/>
        <p:txBody>
          <a:bodyPr/>
          <a:lstStyle/>
          <a:p>
            <a:pPr eaLnBrk="1" hangingPunct="1"/>
            <a:r>
              <a:rPr lang="en-US" sz="1800"/>
              <a:t>In Lab 1, you constructed a class called ‘Product’ and provided functionality to put data into the object and display data from the object by using Swing components</a:t>
            </a:r>
          </a:p>
          <a:p>
            <a:pPr eaLnBrk="1" hangingPunct="1"/>
            <a:endParaRPr lang="en-US" sz="1800"/>
          </a:p>
          <a:p>
            <a:pPr eaLnBrk="1" hangingPunct="1"/>
            <a:r>
              <a:rPr lang="en-US" sz="1800"/>
              <a:t>In software systems, there are often more than one object, i.e. multiple Products</a:t>
            </a:r>
          </a:p>
          <a:p>
            <a:pPr lvl="1" eaLnBrk="1" hangingPunct="1"/>
            <a:r>
              <a:rPr lang="en-US" sz="1600">
                <a:ea typeface="ＭＳ Ｐゴシック" pitchFamily="30" charset="-128"/>
              </a:rPr>
              <a:t>In the case where we have more than one Product - we need to be able to manage this group of objects</a:t>
            </a:r>
          </a:p>
          <a:p>
            <a:pPr lvl="1" eaLnBrk="1" hangingPunct="1"/>
            <a:endParaRPr lang="en-US" sz="1600">
              <a:ea typeface="ＭＳ Ｐゴシック" pitchFamily="30" charset="-128"/>
            </a:endParaRPr>
          </a:p>
          <a:p>
            <a:pPr eaLnBrk="1" hangingPunct="1"/>
            <a:r>
              <a:rPr lang="en-US" sz="1800"/>
              <a:t>In Lab 2 you will:</a:t>
            </a:r>
          </a:p>
          <a:p>
            <a:pPr lvl="1" eaLnBrk="1" hangingPunct="1"/>
            <a:r>
              <a:rPr lang="en-US" sz="1600">
                <a:ea typeface="ＭＳ Ｐゴシック" pitchFamily="30" charset="-128"/>
              </a:rPr>
              <a:t>Create a new class in order to manage multiple Product objects</a:t>
            </a:r>
          </a:p>
          <a:p>
            <a:pPr lvl="1" eaLnBrk="1" hangingPunct="1"/>
            <a:r>
              <a:rPr lang="en-US" sz="1600">
                <a:ea typeface="ＭＳ Ｐゴシック" pitchFamily="30" charset="-128"/>
              </a:rPr>
              <a:t>Display the Product objects in a jTable</a:t>
            </a:r>
          </a:p>
          <a:p>
            <a:pPr eaLnBrk="1" hangingPunct="1">
              <a:buFont typeface="Wingdings" pitchFamily="5" charset="2"/>
              <a:buNone/>
            </a:pPr>
            <a:endParaRPr lang="en-US" sz="16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Catalog Patterns (AKA factory pattern)</a:t>
            </a:r>
          </a:p>
        </p:txBody>
      </p:sp>
      <p:sp>
        <p:nvSpPr>
          <p:cNvPr id="4" name="Rounded Rectangle 3"/>
          <p:cNvSpPr/>
          <p:nvPr/>
        </p:nvSpPr>
        <p:spPr bwMode="auto">
          <a:xfrm>
            <a:off x="1143000" y="10668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Fleet</a:t>
            </a:r>
          </a:p>
        </p:txBody>
      </p:sp>
      <p:sp>
        <p:nvSpPr>
          <p:cNvPr id="5" name="Rounded Rectangle 4"/>
          <p:cNvSpPr/>
          <p:nvPr/>
        </p:nvSpPr>
        <p:spPr bwMode="auto">
          <a:xfrm>
            <a:off x="5715000" y="10668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Aircraft</a:t>
            </a:r>
          </a:p>
        </p:txBody>
      </p:sp>
      <p:cxnSp>
        <p:nvCxnSpPr>
          <p:cNvPr id="7" name="Straight Connector 6"/>
          <p:cNvCxnSpPr>
            <a:stCxn id="4" idx="3"/>
            <a:endCxn id="5" idx="1"/>
          </p:cNvCxnSpPr>
          <p:nvPr/>
        </p:nvCxnSpPr>
        <p:spPr bwMode="auto">
          <a:xfrm>
            <a:off x="3124200" y="1562100"/>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4" name="Rounded Rectangle 13"/>
          <p:cNvSpPr/>
          <p:nvPr/>
        </p:nvSpPr>
        <p:spPr bwMode="auto">
          <a:xfrm>
            <a:off x="1143000" y="256472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a:p>
            <a:pPr algn="ctr"/>
            <a:r>
              <a:rPr lang="en-US" dirty="0">
                <a:solidFill>
                  <a:schemeClr val="tx1"/>
                </a:solidFill>
                <a:latin typeface="Tahoma" pitchFamily="5" charset="0"/>
              </a:rPr>
              <a:t>Schedule</a:t>
            </a:r>
          </a:p>
        </p:txBody>
      </p:sp>
      <p:sp>
        <p:nvSpPr>
          <p:cNvPr id="15" name="Rounded Rectangle 14"/>
          <p:cNvSpPr/>
          <p:nvPr/>
        </p:nvSpPr>
        <p:spPr bwMode="auto">
          <a:xfrm>
            <a:off x="5715000" y="256472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p:txBody>
      </p:sp>
      <p:cxnSp>
        <p:nvCxnSpPr>
          <p:cNvPr id="16" name="Straight Connector 15"/>
          <p:cNvCxnSpPr>
            <a:stCxn id="14" idx="3"/>
            <a:endCxn id="15" idx="1"/>
          </p:cNvCxnSpPr>
          <p:nvPr/>
        </p:nvCxnSpPr>
        <p:spPr bwMode="auto">
          <a:xfrm>
            <a:off x="3124200" y="3060025"/>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7" name="Rounded Rectangle 16"/>
          <p:cNvSpPr/>
          <p:nvPr/>
        </p:nvSpPr>
        <p:spPr bwMode="auto">
          <a:xfrm>
            <a:off x="1143000" y="416492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p:txBody>
      </p:sp>
      <p:sp>
        <p:nvSpPr>
          <p:cNvPr id="18" name="Rounded Rectangle 17"/>
          <p:cNvSpPr/>
          <p:nvPr/>
        </p:nvSpPr>
        <p:spPr bwMode="auto">
          <a:xfrm>
            <a:off x="5715000" y="416492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Seat</a:t>
            </a:r>
          </a:p>
        </p:txBody>
      </p:sp>
      <p:cxnSp>
        <p:nvCxnSpPr>
          <p:cNvPr id="19" name="Straight Connector 18"/>
          <p:cNvCxnSpPr>
            <a:stCxn id="17" idx="3"/>
            <a:endCxn id="18" idx="1"/>
          </p:cNvCxnSpPr>
          <p:nvPr/>
        </p:nvCxnSpPr>
        <p:spPr bwMode="auto">
          <a:xfrm>
            <a:off x="3124200" y="4660225"/>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21" name="Straight Connector 20"/>
          <p:cNvCxnSpPr/>
          <p:nvPr/>
        </p:nvCxnSpPr>
        <p:spPr bwMode="auto">
          <a:xfrm>
            <a:off x="685800" y="2336125"/>
            <a:ext cx="7696200" cy="1588"/>
          </a:xfrm>
          <a:prstGeom prst="line">
            <a:avLst/>
          </a:prstGeom>
          <a:ln>
            <a:solidFill>
              <a:schemeClr val="tx2">
                <a:lumMod val="60000"/>
                <a:lumOff val="40000"/>
              </a:schemeClr>
            </a:solidFill>
            <a:prstDash val="dash"/>
            <a:headEnd type="none" w="med" len="med"/>
            <a:tailEnd type="none" w="med" len="med"/>
          </a:ln>
        </p:spPr>
        <p:style>
          <a:lnRef idx="1">
            <a:schemeClr val="accent6"/>
          </a:lnRef>
          <a:fillRef idx="0">
            <a:schemeClr val="accent6"/>
          </a:fillRef>
          <a:effectRef idx="0">
            <a:schemeClr val="accent6"/>
          </a:effectRef>
          <a:fontRef idx="minor">
            <a:schemeClr val="tx1"/>
          </a:fontRef>
        </p:style>
      </p:cxnSp>
      <p:sp>
        <p:nvSpPr>
          <p:cNvPr id="22" name="TextBox 21"/>
          <p:cNvSpPr txBox="1"/>
          <p:nvPr/>
        </p:nvSpPr>
        <p:spPr>
          <a:xfrm>
            <a:off x="0" y="3200400"/>
            <a:ext cx="749821" cy="307777"/>
          </a:xfrm>
          <a:prstGeom prst="rect">
            <a:avLst/>
          </a:prstGeom>
          <a:noFill/>
        </p:spPr>
        <p:txBody>
          <a:bodyPr wrap="none" rtlCol="0">
            <a:spAutoFit/>
          </a:bodyPr>
          <a:lstStyle/>
          <a:p>
            <a:r>
              <a:rPr lang="en-US" sz="1400" b="0" dirty="0"/>
              <a:t>Pattern</a:t>
            </a:r>
          </a:p>
        </p:txBody>
      </p:sp>
      <p:sp>
        <p:nvSpPr>
          <p:cNvPr id="23" name="TextBox 22"/>
          <p:cNvSpPr txBox="1"/>
          <p:nvPr/>
        </p:nvSpPr>
        <p:spPr>
          <a:xfrm>
            <a:off x="0" y="3733800"/>
            <a:ext cx="854721" cy="307777"/>
          </a:xfrm>
          <a:prstGeom prst="rect">
            <a:avLst/>
          </a:prstGeom>
          <a:noFill/>
        </p:spPr>
        <p:txBody>
          <a:bodyPr wrap="none" rtlCol="0">
            <a:spAutoFit/>
          </a:bodyPr>
          <a:lstStyle/>
          <a:p>
            <a:r>
              <a:rPr lang="en-US" sz="1400" b="0" dirty="0"/>
              <a:t>Example</a:t>
            </a:r>
          </a:p>
        </p:txBody>
      </p:sp>
      <p:pic>
        <p:nvPicPr>
          <p:cNvPr id="20" name="Picture 2" descr="https://encrypted-tbn0.gstatic.com/images?q=tbn:ANd9GcRbJqXW6R0yiGQHDthX6lalwFSbA4BepwdWKUiHGuknbcvZvNXu"/>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62599" y="5334000"/>
            <a:ext cx="2286001" cy="1420137"/>
          </a:xfrm>
          <a:prstGeom prst="rect">
            <a:avLst/>
          </a:prstGeom>
          <a:noFill/>
          <a:extLst>
            <a:ext uri="{909E8E84-426E-40DD-AFC4-6F175D3DCCD1}">
              <a14:hiddenFill xmlns:a14="http://schemas.microsoft.com/office/drawing/2010/main">
                <a:solidFill>
                  <a:srgbClr val="FFFFFF"/>
                </a:solidFill>
              </a14:hiddenFill>
            </a:ext>
          </a:extLst>
        </p:spPr>
      </p:pic>
      <p:sp>
        <p:nvSpPr>
          <p:cNvPr id="24" name="Rounded Rectangle 23"/>
          <p:cNvSpPr/>
          <p:nvPr/>
        </p:nvSpPr>
        <p:spPr bwMode="auto">
          <a:xfrm>
            <a:off x="1174384" y="5526884"/>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p:txBody>
      </p:sp>
      <p:cxnSp>
        <p:nvCxnSpPr>
          <p:cNvPr id="25" name="Straight Connector 24"/>
          <p:cNvCxnSpPr>
            <a:stCxn id="24" idx="3"/>
          </p:cNvCxnSpPr>
          <p:nvPr/>
        </p:nvCxnSpPr>
        <p:spPr bwMode="auto">
          <a:xfrm>
            <a:off x="3155584" y="6022184"/>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Tree>
    <p:extLst>
      <p:ext uri="{BB962C8B-B14F-4D97-AF65-F5344CB8AC3E}">
        <p14:creationId xmlns:p14="http://schemas.microsoft.com/office/powerpoint/2010/main" val="20575552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bwMode="auto">
          <a:xfrm>
            <a:off x="1143000" y="10668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Fleet</a:t>
            </a:r>
          </a:p>
        </p:txBody>
      </p:sp>
      <p:sp>
        <p:nvSpPr>
          <p:cNvPr id="5" name="Rounded Rectangle 4"/>
          <p:cNvSpPr/>
          <p:nvPr/>
        </p:nvSpPr>
        <p:spPr bwMode="auto">
          <a:xfrm>
            <a:off x="5715000" y="10668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Aircraft</a:t>
            </a:r>
          </a:p>
        </p:txBody>
      </p:sp>
      <p:cxnSp>
        <p:nvCxnSpPr>
          <p:cNvPr id="7" name="Straight Connector 6"/>
          <p:cNvCxnSpPr>
            <a:stCxn id="4" idx="3"/>
            <a:endCxn id="5" idx="1"/>
          </p:cNvCxnSpPr>
          <p:nvPr/>
        </p:nvCxnSpPr>
        <p:spPr bwMode="auto">
          <a:xfrm>
            <a:off x="3124200" y="1562100"/>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4" name="Rounded Rectangle 13"/>
          <p:cNvSpPr/>
          <p:nvPr/>
        </p:nvSpPr>
        <p:spPr bwMode="auto">
          <a:xfrm>
            <a:off x="1143000" y="256472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a:p>
            <a:pPr algn="ctr"/>
            <a:r>
              <a:rPr lang="en-US" dirty="0">
                <a:solidFill>
                  <a:schemeClr val="tx1"/>
                </a:solidFill>
                <a:latin typeface="Tahoma" pitchFamily="5" charset="0"/>
              </a:rPr>
              <a:t>Schedule</a:t>
            </a:r>
          </a:p>
        </p:txBody>
      </p:sp>
      <p:sp>
        <p:nvSpPr>
          <p:cNvPr id="15" name="Rounded Rectangle 14"/>
          <p:cNvSpPr/>
          <p:nvPr/>
        </p:nvSpPr>
        <p:spPr bwMode="auto">
          <a:xfrm>
            <a:off x="5715000" y="256472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p:txBody>
      </p:sp>
      <p:cxnSp>
        <p:nvCxnSpPr>
          <p:cNvPr id="16" name="Straight Connector 15"/>
          <p:cNvCxnSpPr>
            <a:stCxn id="14" idx="3"/>
            <a:endCxn id="15" idx="1"/>
          </p:cNvCxnSpPr>
          <p:nvPr/>
        </p:nvCxnSpPr>
        <p:spPr bwMode="auto">
          <a:xfrm>
            <a:off x="3124200" y="3060025"/>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7" name="Rounded Rectangle 16"/>
          <p:cNvSpPr/>
          <p:nvPr/>
        </p:nvSpPr>
        <p:spPr bwMode="auto">
          <a:xfrm>
            <a:off x="1143000" y="416492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p:txBody>
      </p:sp>
      <p:sp>
        <p:nvSpPr>
          <p:cNvPr id="18" name="Rounded Rectangle 17"/>
          <p:cNvSpPr/>
          <p:nvPr/>
        </p:nvSpPr>
        <p:spPr bwMode="auto">
          <a:xfrm>
            <a:off x="5715000" y="416492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Seat</a:t>
            </a:r>
          </a:p>
        </p:txBody>
      </p:sp>
      <p:cxnSp>
        <p:nvCxnSpPr>
          <p:cNvPr id="19" name="Straight Connector 18"/>
          <p:cNvCxnSpPr>
            <a:stCxn id="17" idx="3"/>
            <a:endCxn id="18" idx="1"/>
          </p:cNvCxnSpPr>
          <p:nvPr/>
        </p:nvCxnSpPr>
        <p:spPr bwMode="auto">
          <a:xfrm>
            <a:off x="3124200" y="4660225"/>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21" name="Straight Connector 20"/>
          <p:cNvCxnSpPr/>
          <p:nvPr/>
        </p:nvCxnSpPr>
        <p:spPr bwMode="auto">
          <a:xfrm>
            <a:off x="685800" y="2336125"/>
            <a:ext cx="7696200" cy="1588"/>
          </a:xfrm>
          <a:prstGeom prst="line">
            <a:avLst/>
          </a:prstGeom>
          <a:ln>
            <a:solidFill>
              <a:schemeClr val="tx2">
                <a:lumMod val="60000"/>
                <a:lumOff val="40000"/>
              </a:schemeClr>
            </a:solidFill>
            <a:prstDash val="dash"/>
            <a:headEnd type="none" w="med" len="med"/>
            <a:tailEnd type="none" w="med" len="med"/>
          </a:ln>
        </p:spPr>
        <p:style>
          <a:lnRef idx="1">
            <a:schemeClr val="accent6"/>
          </a:lnRef>
          <a:fillRef idx="0">
            <a:schemeClr val="accent6"/>
          </a:fillRef>
          <a:effectRef idx="0">
            <a:schemeClr val="accent6"/>
          </a:effectRef>
          <a:fontRef idx="minor">
            <a:schemeClr val="tx1"/>
          </a:fontRef>
        </p:style>
      </p:cxnSp>
      <p:sp>
        <p:nvSpPr>
          <p:cNvPr id="22" name="TextBox 21"/>
          <p:cNvSpPr txBox="1"/>
          <p:nvPr/>
        </p:nvSpPr>
        <p:spPr>
          <a:xfrm>
            <a:off x="0" y="3200400"/>
            <a:ext cx="749821" cy="307777"/>
          </a:xfrm>
          <a:prstGeom prst="rect">
            <a:avLst/>
          </a:prstGeom>
          <a:noFill/>
        </p:spPr>
        <p:txBody>
          <a:bodyPr wrap="none" rtlCol="0">
            <a:spAutoFit/>
          </a:bodyPr>
          <a:lstStyle/>
          <a:p>
            <a:r>
              <a:rPr lang="en-US" sz="1400" b="0" dirty="0"/>
              <a:t>Pattern</a:t>
            </a:r>
          </a:p>
        </p:txBody>
      </p:sp>
      <p:sp>
        <p:nvSpPr>
          <p:cNvPr id="23" name="TextBox 22"/>
          <p:cNvSpPr txBox="1"/>
          <p:nvPr/>
        </p:nvSpPr>
        <p:spPr>
          <a:xfrm>
            <a:off x="0" y="3733800"/>
            <a:ext cx="854721" cy="307777"/>
          </a:xfrm>
          <a:prstGeom prst="rect">
            <a:avLst/>
          </a:prstGeom>
          <a:noFill/>
        </p:spPr>
        <p:txBody>
          <a:bodyPr wrap="none" rtlCol="0">
            <a:spAutoFit/>
          </a:bodyPr>
          <a:lstStyle/>
          <a:p>
            <a:r>
              <a:rPr lang="en-US" sz="1400" b="0" dirty="0"/>
              <a:t>Example</a:t>
            </a:r>
          </a:p>
        </p:txBody>
      </p:sp>
      <p:pic>
        <p:nvPicPr>
          <p:cNvPr id="20" name="Picture 2" descr="https://encrypted-tbn0.gstatic.com/images?q=tbn:ANd9GcRbJqXW6R0yiGQHDthX6lalwFSbA4BepwdWKUiHGuknbcvZvNXu"/>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62599" y="5334000"/>
            <a:ext cx="2286001" cy="1420137"/>
          </a:xfrm>
          <a:prstGeom prst="rect">
            <a:avLst/>
          </a:prstGeom>
          <a:noFill/>
          <a:extLst>
            <a:ext uri="{909E8E84-426E-40DD-AFC4-6F175D3DCCD1}">
              <a14:hiddenFill xmlns:a14="http://schemas.microsoft.com/office/drawing/2010/main">
                <a:solidFill>
                  <a:srgbClr val="FFFFFF"/>
                </a:solidFill>
              </a14:hiddenFill>
            </a:ext>
          </a:extLst>
        </p:spPr>
      </p:pic>
      <p:sp>
        <p:nvSpPr>
          <p:cNvPr id="24" name="Rounded Rectangle 23"/>
          <p:cNvSpPr/>
          <p:nvPr/>
        </p:nvSpPr>
        <p:spPr bwMode="auto">
          <a:xfrm>
            <a:off x="1174384" y="5526884"/>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p:txBody>
      </p:sp>
      <p:cxnSp>
        <p:nvCxnSpPr>
          <p:cNvPr id="25" name="Straight Connector 24"/>
          <p:cNvCxnSpPr>
            <a:stCxn id="24" idx="3"/>
          </p:cNvCxnSpPr>
          <p:nvPr/>
        </p:nvCxnSpPr>
        <p:spPr bwMode="auto">
          <a:xfrm>
            <a:off x="3155584" y="6022184"/>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Tree>
    <p:extLst>
      <p:ext uri="{BB962C8B-B14F-4D97-AF65-F5344CB8AC3E}">
        <p14:creationId xmlns:p14="http://schemas.microsoft.com/office/powerpoint/2010/main" val="31859372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bwMode="auto">
          <a:xfrm>
            <a:off x="1143000" y="10668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Fleet</a:t>
            </a:r>
          </a:p>
        </p:txBody>
      </p:sp>
      <p:sp>
        <p:nvSpPr>
          <p:cNvPr id="5" name="Rounded Rectangle 4"/>
          <p:cNvSpPr/>
          <p:nvPr/>
        </p:nvSpPr>
        <p:spPr bwMode="auto">
          <a:xfrm>
            <a:off x="5715000" y="10668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Aircraft</a:t>
            </a:r>
          </a:p>
        </p:txBody>
      </p:sp>
      <p:cxnSp>
        <p:nvCxnSpPr>
          <p:cNvPr id="7" name="Straight Connector 6"/>
          <p:cNvCxnSpPr>
            <a:stCxn id="4" idx="3"/>
            <a:endCxn id="5" idx="1"/>
          </p:cNvCxnSpPr>
          <p:nvPr/>
        </p:nvCxnSpPr>
        <p:spPr bwMode="auto">
          <a:xfrm>
            <a:off x="3124200" y="1562100"/>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4" name="Rounded Rectangle 13"/>
          <p:cNvSpPr/>
          <p:nvPr/>
        </p:nvSpPr>
        <p:spPr bwMode="auto">
          <a:xfrm>
            <a:off x="1143000" y="294572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a:p>
            <a:pPr algn="ctr"/>
            <a:r>
              <a:rPr lang="en-US" dirty="0">
                <a:solidFill>
                  <a:schemeClr val="tx1"/>
                </a:solidFill>
                <a:latin typeface="Tahoma" pitchFamily="5" charset="0"/>
              </a:rPr>
              <a:t>Schedule</a:t>
            </a:r>
          </a:p>
        </p:txBody>
      </p:sp>
      <p:sp>
        <p:nvSpPr>
          <p:cNvPr id="15" name="Rounded Rectangle 14"/>
          <p:cNvSpPr/>
          <p:nvPr/>
        </p:nvSpPr>
        <p:spPr bwMode="auto">
          <a:xfrm>
            <a:off x="5715000" y="294572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p:txBody>
      </p:sp>
      <p:cxnSp>
        <p:nvCxnSpPr>
          <p:cNvPr id="16" name="Straight Connector 15"/>
          <p:cNvCxnSpPr>
            <a:stCxn id="14" idx="3"/>
            <a:endCxn id="15" idx="1"/>
          </p:cNvCxnSpPr>
          <p:nvPr/>
        </p:nvCxnSpPr>
        <p:spPr bwMode="auto">
          <a:xfrm>
            <a:off x="3124200" y="3441025"/>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7" name="Rounded Rectangle 16"/>
          <p:cNvSpPr/>
          <p:nvPr/>
        </p:nvSpPr>
        <p:spPr bwMode="auto">
          <a:xfrm>
            <a:off x="1143000" y="454592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p:txBody>
      </p:sp>
      <p:sp>
        <p:nvSpPr>
          <p:cNvPr id="18" name="Rounded Rectangle 17"/>
          <p:cNvSpPr/>
          <p:nvPr/>
        </p:nvSpPr>
        <p:spPr bwMode="auto">
          <a:xfrm>
            <a:off x="5715000" y="56388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Seat</a:t>
            </a:r>
          </a:p>
        </p:txBody>
      </p:sp>
      <p:cxnSp>
        <p:nvCxnSpPr>
          <p:cNvPr id="19" name="Straight Connector 18"/>
          <p:cNvCxnSpPr>
            <a:stCxn id="17" idx="3"/>
            <a:endCxn id="18" idx="1"/>
          </p:cNvCxnSpPr>
          <p:nvPr/>
        </p:nvCxnSpPr>
        <p:spPr bwMode="auto">
          <a:xfrm>
            <a:off x="3124200" y="5041225"/>
            <a:ext cx="2590800" cy="1092875"/>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21" name="Straight Connector 20"/>
          <p:cNvCxnSpPr/>
          <p:nvPr/>
        </p:nvCxnSpPr>
        <p:spPr bwMode="auto">
          <a:xfrm>
            <a:off x="685800" y="2336125"/>
            <a:ext cx="7696200" cy="1588"/>
          </a:xfrm>
          <a:prstGeom prst="line">
            <a:avLst/>
          </a:prstGeom>
          <a:ln>
            <a:solidFill>
              <a:schemeClr val="tx2">
                <a:lumMod val="60000"/>
                <a:lumOff val="40000"/>
              </a:schemeClr>
            </a:solidFill>
            <a:prstDash val="dash"/>
            <a:headEnd type="none" w="med" len="med"/>
            <a:tailEnd type="none" w="med" len="med"/>
          </a:ln>
        </p:spPr>
        <p:style>
          <a:lnRef idx="1">
            <a:schemeClr val="accent6"/>
          </a:lnRef>
          <a:fillRef idx="0">
            <a:schemeClr val="accent6"/>
          </a:fillRef>
          <a:effectRef idx="0">
            <a:schemeClr val="accent6"/>
          </a:effectRef>
          <a:fontRef idx="minor">
            <a:schemeClr val="tx1"/>
          </a:fontRef>
        </p:style>
      </p:cxnSp>
      <p:sp>
        <p:nvSpPr>
          <p:cNvPr id="22" name="TextBox 21"/>
          <p:cNvSpPr txBox="1"/>
          <p:nvPr/>
        </p:nvSpPr>
        <p:spPr>
          <a:xfrm>
            <a:off x="0" y="3581400"/>
            <a:ext cx="749821" cy="307777"/>
          </a:xfrm>
          <a:prstGeom prst="rect">
            <a:avLst/>
          </a:prstGeom>
          <a:noFill/>
        </p:spPr>
        <p:txBody>
          <a:bodyPr wrap="none" rtlCol="0">
            <a:spAutoFit/>
          </a:bodyPr>
          <a:lstStyle/>
          <a:p>
            <a:r>
              <a:rPr lang="en-US" sz="1400" b="0" dirty="0"/>
              <a:t>Pattern</a:t>
            </a:r>
          </a:p>
        </p:txBody>
      </p:sp>
      <p:sp>
        <p:nvSpPr>
          <p:cNvPr id="23" name="TextBox 22"/>
          <p:cNvSpPr txBox="1"/>
          <p:nvPr/>
        </p:nvSpPr>
        <p:spPr>
          <a:xfrm>
            <a:off x="0" y="4114800"/>
            <a:ext cx="854721" cy="307777"/>
          </a:xfrm>
          <a:prstGeom prst="rect">
            <a:avLst/>
          </a:prstGeom>
          <a:noFill/>
        </p:spPr>
        <p:txBody>
          <a:bodyPr wrap="none" rtlCol="0">
            <a:spAutoFit/>
          </a:bodyPr>
          <a:lstStyle/>
          <a:p>
            <a:r>
              <a:rPr lang="en-US" sz="1400" b="0" dirty="0"/>
              <a:t>Example</a:t>
            </a:r>
          </a:p>
        </p:txBody>
      </p:sp>
      <p:cxnSp>
        <p:nvCxnSpPr>
          <p:cNvPr id="8" name="Straight Connector 7"/>
          <p:cNvCxnSpPr/>
          <p:nvPr/>
        </p:nvCxnSpPr>
        <p:spPr bwMode="auto">
          <a:xfrm flipH="1">
            <a:off x="3352800" y="2057400"/>
            <a:ext cx="2393584" cy="907771"/>
          </a:xfrm>
          <a:prstGeom prst="line">
            <a:avLst/>
          </a:prstGeom>
          <a:ln w="158750">
            <a:headEnd type="none"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auto">
          <a:xfrm flipH="1">
            <a:off x="3124200" y="3918467"/>
            <a:ext cx="2590800" cy="609600"/>
          </a:xfrm>
          <a:prstGeom prst="line">
            <a:avLst/>
          </a:prstGeom>
          <a:ln w="158750">
            <a:headEnd type="none"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endCxn id="5" idx="1"/>
          </p:cNvCxnSpPr>
          <p:nvPr/>
        </p:nvCxnSpPr>
        <p:spPr bwMode="auto">
          <a:xfrm>
            <a:off x="3105761" y="1328960"/>
            <a:ext cx="2609239" cy="233140"/>
          </a:xfrm>
          <a:prstGeom prst="line">
            <a:avLst/>
          </a:prstGeom>
          <a:ln w="158750">
            <a:headEnd type="none"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auto">
          <a:xfrm>
            <a:off x="4038600" y="4800600"/>
            <a:ext cx="1676400" cy="838200"/>
          </a:xfrm>
          <a:prstGeom prst="line">
            <a:avLst/>
          </a:prstGeom>
          <a:ln w="158750">
            <a:headEnd type="none" w="lg" len="lg"/>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66712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nvGraphicFramePr>
        <p:xfrm>
          <a:off x="4876800" y="5918200"/>
          <a:ext cx="4267200" cy="939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5" name="Group 4"/>
          <p:cNvGrpSpPr/>
          <p:nvPr/>
        </p:nvGrpSpPr>
        <p:grpSpPr>
          <a:xfrm>
            <a:off x="5867400" y="4229801"/>
            <a:ext cx="2133600" cy="926399"/>
            <a:chOff x="2493427" y="-1131073"/>
            <a:chExt cx="2157598" cy="2157598"/>
          </a:xfrm>
        </p:grpSpPr>
        <p:sp>
          <p:nvSpPr>
            <p:cNvPr id="6" name="Oval 5"/>
            <p:cNvSpPr/>
            <p:nvPr/>
          </p:nvSpPr>
          <p:spPr>
            <a:xfrm>
              <a:off x="2493427" y="-1131073"/>
              <a:ext cx="2157598" cy="2157598"/>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7" name="Oval 4"/>
            <p:cNvSpPr/>
            <p:nvPr/>
          </p:nvSpPr>
          <p:spPr>
            <a:xfrm>
              <a:off x="2890664" y="-879568"/>
              <a:ext cx="1525652" cy="1525653"/>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118740" tIns="53340" rIns="118740" bIns="53340" numCol="1" spcCol="1270" anchor="ctr" anchorCtr="0">
              <a:noAutofit/>
            </a:bodyPr>
            <a:lstStyle/>
            <a:p>
              <a:pPr lvl="0" algn="ctr" defTabSz="1866900">
                <a:lnSpc>
                  <a:spcPct val="90000"/>
                </a:lnSpc>
                <a:spcBef>
                  <a:spcPct val="0"/>
                </a:spcBef>
                <a:spcAft>
                  <a:spcPct val="35000"/>
                </a:spcAft>
              </a:pPr>
              <a:r>
                <a:rPr lang="en-US" sz="1600" kern="1200" dirty="0"/>
                <a:t>Visit </a:t>
              </a:r>
            </a:p>
            <a:p>
              <a:pPr lvl="0" algn="ctr" defTabSz="1866900">
                <a:lnSpc>
                  <a:spcPct val="90000"/>
                </a:lnSpc>
                <a:spcBef>
                  <a:spcPct val="0"/>
                </a:spcBef>
                <a:spcAft>
                  <a:spcPct val="35000"/>
                </a:spcAft>
              </a:pPr>
              <a:r>
                <a:rPr lang="en-US" sz="1600" kern="1200" dirty="0"/>
                <a:t>History</a:t>
              </a:r>
            </a:p>
          </p:txBody>
        </p:sp>
      </p:grpSp>
      <p:graphicFrame>
        <p:nvGraphicFramePr>
          <p:cNvPr id="8" name="Diagram 7"/>
          <p:cNvGraphicFramePr/>
          <p:nvPr/>
        </p:nvGraphicFramePr>
        <p:xfrm>
          <a:off x="0" y="5842000"/>
          <a:ext cx="4038600" cy="9398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9" name="Group 8"/>
          <p:cNvGrpSpPr/>
          <p:nvPr/>
        </p:nvGrpSpPr>
        <p:grpSpPr>
          <a:xfrm>
            <a:off x="1219200" y="4343400"/>
            <a:ext cx="1828800" cy="926399"/>
            <a:chOff x="2493427" y="-1131073"/>
            <a:chExt cx="2157598" cy="2157598"/>
          </a:xfrm>
        </p:grpSpPr>
        <p:sp>
          <p:nvSpPr>
            <p:cNvPr id="10" name="Oval 9"/>
            <p:cNvSpPr/>
            <p:nvPr/>
          </p:nvSpPr>
          <p:spPr>
            <a:xfrm>
              <a:off x="2493427" y="-1131073"/>
              <a:ext cx="2157598" cy="2157598"/>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1" name="Oval 4"/>
            <p:cNvSpPr/>
            <p:nvPr/>
          </p:nvSpPr>
          <p:spPr>
            <a:xfrm>
              <a:off x="2890664" y="-879568"/>
              <a:ext cx="1525652" cy="1525653"/>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118740" tIns="53340" rIns="118740" bIns="53340" numCol="1" spcCol="1270" anchor="ctr" anchorCtr="0">
              <a:noAutofit/>
            </a:bodyPr>
            <a:lstStyle/>
            <a:p>
              <a:pPr lvl="0" algn="ctr" defTabSz="1866900">
                <a:lnSpc>
                  <a:spcPct val="90000"/>
                </a:lnSpc>
                <a:spcBef>
                  <a:spcPct val="0"/>
                </a:spcBef>
                <a:spcAft>
                  <a:spcPct val="35000"/>
                </a:spcAft>
              </a:pPr>
              <a:r>
                <a:rPr lang="en-US" sz="1600" kern="1200" dirty="0"/>
                <a:t>Visit History</a:t>
              </a:r>
            </a:p>
          </p:txBody>
        </p:sp>
      </p:grpSp>
      <p:grpSp>
        <p:nvGrpSpPr>
          <p:cNvPr id="12" name="Group 11"/>
          <p:cNvGrpSpPr/>
          <p:nvPr/>
        </p:nvGrpSpPr>
        <p:grpSpPr>
          <a:xfrm>
            <a:off x="1066800" y="2794156"/>
            <a:ext cx="2133600" cy="939644"/>
            <a:chOff x="2677051" y="77"/>
            <a:chExt cx="939644" cy="939644"/>
          </a:xfrm>
          <a:solidFill>
            <a:schemeClr val="tx2">
              <a:lumMod val="40000"/>
              <a:lumOff val="60000"/>
            </a:schemeClr>
          </a:solidFill>
        </p:grpSpPr>
        <p:sp>
          <p:nvSpPr>
            <p:cNvPr id="13" name="Oval 12"/>
            <p:cNvSpPr/>
            <p:nvPr/>
          </p:nvSpPr>
          <p:spPr>
            <a:xfrm>
              <a:off x="2677051" y="77"/>
              <a:ext cx="939644" cy="939644"/>
            </a:xfrm>
            <a:prstGeom prst="ellipse">
              <a:avLst/>
            </a:prstGeom>
            <a:grpFill/>
            <a:ln>
              <a:solidFill>
                <a:schemeClr val="tx2">
                  <a:lumMod val="40000"/>
                  <a:lumOff val="60000"/>
                </a:schemeClr>
              </a:solid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4" name="Oval 4"/>
            <p:cNvSpPr/>
            <p:nvPr/>
          </p:nvSpPr>
          <p:spPr>
            <a:xfrm>
              <a:off x="2814659" y="137685"/>
              <a:ext cx="664428" cy="664428"/>
            </a:xfrm>
            <a:prstGeom prst="rect">
              <a:avLst/>
            </a:prstGeom>
            <a:grpFill/>
            <a:ln>
              <a:solidFill>
                <a:schemeClr val="tx2">
                  <a:lumMod val="40000"/>
                  <a:lumOff val="60000"/>
                </a:schemeClr>
              </a:solidFill>
            </a:ln>
          </p:spPr>
          <p:style>
            <a:lnRef idx="0">
              <a:scrgbClr r="0" g="0" b="0"/>
            </a:lnRef>
            <a:fillRef idx="0">
              <a:scrgbClr r="0" g="0" b="0"/>
            </a:fillRef>
            <a:effectRef idx="0">
              <a:scrgbClr r="0" g="0" b="0"/>
            </a:effectRef>
            <a:fontRef idx="minor">
              <a:schemeClr val="tx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kern="1200" dirty="0">
                  <a:solidFill>
                    <a:srgbClr val="FF0000"/>
                  </a:solidFill>
                </a:rPr>
                <a:t>Joe the Patient</a:t>
              </a:r>
            </a:p>
          </p:txBody>
        </p:sp>
      </p:grpSp>
      <p:grpSp>
        <p:nvGrpSpPr>
          <p:cNvPr id="15" name="Group 14"/>
          <p:cNvGrpSpPr/>
          <p:nvPr/>
        </p:nvGrpSpPr>
        <p:grpSpPr>
          <a:xfrm>
            <a:off x="5867400" y="2743200"/>
            <a:ext cx="2133600" cy="939644"/>
            <a:chOff x="2677051" y="77"/>
            <a:chExt cx="939644" cy="939644"/>
          </a:xfrm>
          <a:solidFill>
            <a:schemeClr val="tx2">
              <a:lumMod val="40000"/>
              <a:lumOff val="60000"/>
            </a:schemeClr>
          </a:solidFill>
        </p:grpSpPr>
        <p:sp>
          <p:nvSpPr>
            <p:cNvPr id="16" name="Oval 15"/>
            <p:cNvSpPr/>
            <p:nvPr/>
          </p:nvSpPr>
          <p:spPr>
            <a:xfrm>
              <a:off x="2677051" y="77"/>
              <a:ext cx="939644" cy="939644"/>
            </a:xfrm>
            <a:prstGeom prst="ellipse">
              <a:avLst/>
            </a:prstGeom>
            <a:grpFill/>
            <a:ln>
              <a:solidFill>
                <a:schemeClr val="tx2">
                  <a:lumMod val="40000"/>
                  <a:lumOff val="60000"/>
                </a:schemeClr>
              </a:solid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7" name="Oval 4"/>
            <p:cNvSpPr/>
            <p:nvPr/>
          </p:nvSpPr>
          <p:spPr>
            <a:xfrm>
              <a:off x="2814659" y="137685"/>
              <a:ext cx="664428" cy="664428"/>
            </a:xfrm>
            <a:prstGeom prst="rect">
              <a:avLst/>
            </a:prstGeom>
            <a:grpFill/>
            <a:ln>
              <a:solidFill>
                <a:schemeClr val="tx2">
                  <a:lumMod val="40000"/>
                  <a:lumOff val="60000"/>
                </a:schemeClr>
              </a:solidFill>
            </a:ln>
          </p:spPr>
          <p:style>
            <a:lnRef idx="0">
              <a:scrgbClr r="0" g="0" b="0"/>
            </a:lnRef>
            <a:fillRef idx="0">
              <a:scrgbClr r="0" g="0" b="0"/>
            </a:fillRef>
            <a:effectRef idx="0">
              <a:scrgbClr r="0" g="0" b="0"/>
            </a:effectRef>
            <a:fontRef idx="minor">
              <a:schemeClr val="tx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dirty="0">
                  <a:solidFill>
                    <a:srgbClr val="FF0000"/>
                  </a:solidFill>
                </a:rPr>
                <a:t>Anna</a:t>
              </a:r>
              <a:r>
                <a:rPr lang="en-US" sz="1500" kern="1200" dirty="0">
                  <a:solidFill>
                    <a:srgbClr val="FF0000"/>
                  </a:solidFill>
                </a:rPr>
                <a:t> the Patient</a:t>
              </a:r>
            </a:p>
          </p:txBody>
        </p:sp>
      </p:grpSp>
      <p:sp>
        <p:nvSpPr>
          <p:cNvPr id="18" name="Rounded Rectangle 17"/>
          <p:cNvSpPr/>
          <p:nvPr/>
        </p:nvSpPr>
        <p:spPr bwMode="auto">
          <a:xfrm>
            <a:off x="3886200" y="457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Patient Visit</a:t>
            </a:r>
          </a:p>
          <a:p>
            <a:pPr algn="ctr"/>
            <a:r>
              <a:rPr lang="en-US" dirty="0">
                <a:solidFill>
                  <a:schemeClr val="tx1"/>
                </a:solidFill>
                <a:latin typeface="Tahoma" pitchFamily="5" charset="0"/>
              </a:rPr>
              <a:t>History</a:t>
            </a:r>
          </a:p>
        </p:txBody>
      </p:sp>
      <p:sp>
        <p:nvSpPr>
          <p:cNvPr id="19" name="Rounded Rectangle 18"/>
          <p:cNvSpPr/>
          <p:nvPr/>
        </p:nvSpPr>
        <p:spPr bwMode="auto">
          <a:xfrm>
            <a:off x="7162800" y="457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Visit</a:t>
            </a:r>
          </a:p>
        </p:txBody>
      </p:sp>
      <p:cxnSp>
        <p:nvCxnSpPr>
          <p:cNvPr id="20" name="Straight Connector 19"/>
          <p:cNvCxnSpPr>
            <a:stCxn id="18" idx="3"/>
            <a:endCxn id="19" idx="1"/>
          </p:cNvCxnSpPr>
          <p:nvPr/>
        </p:nvCxnSpPr>
        <p:spPr bwMode="auto">
          <a:xfrm>
            <a:off x="5867400" y="952500"/>
            <a:ext cx="12954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23" name="Rounded Rectangle 22"/>
          <p:cNvSpPr/>
          <p:nvPr/>
        </p:nvSpPr>
        <p:spPr bwMode="auto">
          <a:xfrm>
            <a:off x="914400" y="457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Patient</a:t>
            </a:r>
          </a:p>
        </p:txBody>
      </p:sp>
      <p:cxnSp>
        <p:nvCxnSpPr>
          <p:cNvPr id="24" name="Straight Connector 23"/>
          <p:cNvCxnSpPr>
            <a:stCxn id="23" idx="3"/>
            <a:endCxn id="18" idx="1"/>
          </p:cNvCxnSpPr>
          <p:nvPr/>
        </p:nvCxnSpPr>
        <p:spPr bwMode="auto">
          <a:xfrm>
            <a:off x="2895600" y="952500"/>
            <a:ext cx="9906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28" name="TextBox 27"/>
          <p:cNvSpPr txBox="1"/>
          <p:nvPr/>
        </p:nvSpPr>
        <p:spPr>
          <a:xfrm rot="16200000">
            <a:off x="-620521" y="3287522"/>
            <a:ext cx="1702710" cy="461665"/>
          </a:xfrm>
          <a:prstGeom prst="rect">
            <a:avLst/>
          </a:prstGeom>
          <a:solidFill>
            <a:schemeClr val="tx2">
              <a:lumMod val="40000"/>
              <a:lumOff val="60000"/>
            </a:schemeClr>
          </a:solidFill>
        </p:spPr>
        <p:txBody>
          <a:bodyPr wrap="none" rtlCol="0">
            <a:spAutoFit/>
          </a:bodyPr>
          <a:lstStyle/>
          <a:p>
            <a:r>
              <a:rPr lang="en-US" dirty="0"/>
              <a:t>Instances</a:t>
            </a:r>
          </a:p>
        </p:txBody>
      </p:sp>
      <p:sp>
        <p:nvSpPr>
          <p:cNvPr id="31" name="TextBox 30"/>
          <p:cNvSpPr txBox="1"/>
          <p:nvPr/>
        </p:nvSpPr>
        <p:spPr>
          <a:xfrm rot="16200000">
            <a:off x="-575795" y="867539"/>
            <a:ext cx="1613254" cy="461665"/>
          </a:xfrm>
          <a:prstGeom prst="rect">
            <a:avLst/>
          </a:prstGeom>
          <a:solidFill>
            <a:schemeClr val="accent2">
              <a:lumMod val="40000"/>
              <a:lumOff val="60000"/>
            </a:schemeClr>
          </a:solidFill>
        </p:spPr>
        <p:txBody>
          <a:bodyPr wrap="square" rtlCol="0">
            <a:spAutoFit/>
          </a:bodyPr>
          <a:lstStyle/>
          <a:p>
            <a:pPr algn="ctr"/>
            <a:r>
              <a:rPr lang="en-US" dirty="0"/>
              <a:t>Model</a:t>
            </a:r>
          </a:p>
        </p:txBody>
      </p:sp>
      <p:sp>
        <p:nvSpPr>
          <p:cNvPr id="35" name="TextBox 34"/>
          <p:cNvSpPr txBox="1"/>
          <p:nvPr/>
        </p:nvSpPr>
        <p:spPr>
          <a:xfrm rot="16200000">
            <a:off x="3799078" y="3287522"/>
            <a:ext cx="1702710" cy="461665"/>
          </a:xfrm>
          <a:prstGeom prst="rect">
            <a:avLst/>
          </a:prstGeom>
          <a:solidFill>
            <a:schemeClr val="tx2">
              <a:lumMod val="40000"/>
              <a:lumOff val="60000"/>
            </a:schemeClr>
          </a:solidFill>
        </p:spPr>
        <p:txBody>
          <a:bodyPr wrap="none" rtlCol="0">
            <a:spAutoFit/>
          </a:bodyPr>
          <a:lstStyle/>
          <a:p>
            <a:r>
              <a:rPr lang="en-US" dirty="0"/>
              <a:t>Instances</a:t>
            </a:r>
          </a:p>
        </p:txBody>
      </p:sp>
      <p:cxnSp>
        <p:nvCxnSpPr>
          <p:cNvPr id="40" name="Straight Connector 39"/>
          <p:cNvCxnSpPr>
            <a:stCxn id="13" idx="4"/>
            <a:endCxn id="10" idx="0"/>
          </p:cNvCxnSpPr>
          <p:nvPr/>
        </p:nvCxnSpPr>
        <p:spPr bwMode="auto">
          <a:xfrm>
            <a:off x="2133600" y="3733800"/>
            <a:ext cx="0" cy="6096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2" name="Straight Connector 41"/>
          <p:cNvCxnSpPr>
            <a:stCxn id="16" idx="4"/>
            <a:endCxn id="6" idx="0"/>
          </p:cNvCxnSpPr>
          <p:nvPr/>
        </p:nvCxnSpPr>
        <p:spPr bwMode="auto">
          <a:xfrm>
            <a:off x="6934200" y="3682844"/>
            <a:ext cx="0" cy="546957"/>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4" name="Straight Connector 43"/>
          <p:cNvCxnSpPr>
            <a:stCxn id="10" idx="4"/>
          </p:cNvCxnSpPr>
          <p:nvPr/>
        </p:nvCxnSpPr>
        <p:spPr bwMode="auto">
          <a:xfrm flipH="1">
            <a:off x="914400" y="5269799"/>
            <a:ext cx="1219200" cy="597601"/>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6" name="Straight Connector 45"/>
          <p:cNvCxnSpPr>
            <a:stCxn id="10" idx="4"/>
          </p:cNvCxnSpPr>
          <p:nvPr/>
        </p:nvCxnSpPr>
        <p:spPr bwMode="auto">
          <a:xfrm>
            <a:off x="2133600" y="5269799"/>
            <a:ext cx="914400" cy="597601"/>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0" name="Straight Connector 49"/>
          <p:cNvCxnSpPr>
            <a:stCxn id="6" idx="4"/>
          </p:cNvCxnSpPr>
          <p:nvPr/>
        </p:nvCxnSpPr>
        <p:spPr bwMode="auto">
          <a:xfrm flipH="1">
            <a:off x="5943600" y="5156200"/>
            <a:ext cx="990600" cy="7874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2" name="Straight Connector 51"/>
          <p:cNvCxnSpPr>
            <a:stCxn id="6" idx="4"/>
          </p:cNvCxnSpPr>
          <p:nvPr/>
        </p:nvCxnSpPr>
        <p:spPr bwMode="auto">
          <a:xfrm>
            <a:off x="6934200" y="5156200"/>
            <a:ext cx="1143000" cy="7874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3064708060"/>
              </p:ext>
            </p:extLst>
          </p:nvPr>
        </p:nvGraphicFramePr>
        <p:xfrm>
          <a:off x="4876800" y="5918200"/>
          <a:ext cx="4267200" cy="939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5" name="Group 4"/>
          <p:cNvGrpSpPr/>
          <p:nvPr/>
        </p:nvGrpSpPr>
        <p:grpSpPr>
          <a:xfrm>
            <a:off x="5867400" y="4229801"/>
            <a:ext cx="2133600" cy="926399"/>
            <a:chOff x="2493427" y="-1131073"/>
            <a:chExt cx="2157598" cy="2157598"/>
          </a:xfrm>
        </p:grpSpPr>
        <p:sp>
          <p:nvSpPr>
            <p:cNvPr id="6" name="Oval 5"/>
            <p:cNvSpPr/>
            <p:nvPr/>
          </p:nvSpPr>
          <p:spPr>
            <a:xfrm>
              <a:off x="2493427" y="-1131073"/>
              <a:ext cx="2157598" cy="2157598"/>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7" name="Oval 4"/>
            <p:cNvSpPr/>
            <p:nvPr/>
          </p:nvSpPr>
          <p:spPr>
            <a:xfrm>
              <a:off x="2890664" y="-879568"/>
              <a:ext cx="1525652" cy="1525653"/>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118740" tIns="53340" rIns="118740" bIns="53340" numCol="1" spcCol="1270" anchor="ctr" anchorCtr="0">
              <a:noAutofit/>
            </a:bodyPr>
            <a:lstStyle/>
            <a:p>
              <a:pPr lvl="0" algn="ctr" defTabSz="1866900">
                <a:lnSpc>
                  <a:spcPct val="90000"/>
                </a:lnSpc>
                <a:spcBef>
                  <a:spcPct val="0"/>
                </a:spcBef>
                <a:spcAft>
                  <a:spcPct val="35000"/>
                </a:spcAft>
              </a:pPr>
              <a:r>
                <a:rPr lang="en-US" sz="1600" kern="1200" dirty="0"/>
                <a:t>Flight Schedule</a:t>
              </a:r>
            </a:p>
          </p:txBody>
        </p:sp>
      </p:grpSp>
      <p:graphicFrame>
        <p:nvGraphicFramePr>
          <p:cNvPr id="8" name="Diagram 7"/>
          <p:cNvGraphicFramePr/>
          <p:nvPr>
            <p:extLst>
              <p:ext uri="{D42A27DB-BD31-4B8C-83A1-F6EECF244321}">
                <p14:modId xmlns:p14="http://schemas.microsoft.com/office/powerpoint/2010/main" val="1167782293"/>
              </p:ext>
            </p:extLst>
          </p:nvPr>
        </p:nvGraphicFramePr>
        <p:xfrm>
          <a:off x="0" y="5842000"/>
          <a:ext cx="4038600" cy="9398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9" name="Group 8"/>
          <p:cNvGrpSpPr/>
          <p:nvPr/>
        </p:nvGrpSpPr>
        <p:grpSpPr>
          <a:xfrm>
            <a:off x="1219200" y="4343400"/>
            <a:ext cx="1828800" cy="926399"/>
            <a:chOff x="2493427" y="-1131073"/>
            <a:chExt cx="2157598" cy="2157598"/>
          </a:xfrm>
        </p:grpSpPr>
        <p:sp>
          <p:nvSpPr>
            <p:cNvPr id="10" name="Oval 9"/>
            <p:cNvSpPr/>
            <p:nvPr/>
          </p:nvSpPr>
          <p:spPr>
            <a:xfrm>
              <a:off x="2493427" y="-1131073"/>
              <a:ext cx="2157598" cy="2157598"/>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1" name="Oval 4"/>
            <p:cNvSpPr/>
            <p:nvPr/>
          </p:nvSpPr>
          <p:spPr>
            <a:xfrm>
              <a:off x="2890664" y="-879568"/>
              <a:ext cx="1525652" cy="1525653"/>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118740" tIns="53340" rIns="118740" bIns="53340" numCol="1" spcCol="1270" anchor="ctr" anchorCtr="0">
              <a:noAutofit/>
            </a:bodyPr>
            <a:lstStyle/>
            <a:p>
              <a:pPr lvl="0" algn="ctr" defTabSz="1866900">
                <a:lnSpc>
                  <a:spcPct val="90000"/>
                </a:lnSpc>
                <a:spcBef>
                  <a:spcPct val="0"/>
                </a:spcBef>
                <a:spcAft>
                  <a:spcPct val="35000"/>
                </a:spcAft>
              </a:pPr>
              <a:r>
                <a:rPr lang="en-US" sz="1600" kern="1200" dirty="0"/>
                <a:t>Flight Schedule</a:t>
              </a:r>
            </a:p>
          </p:txBody>
        </p:sp>
      </p:grpSp>
      <p:grpSp>
        <p:nvGrpSpPr>
          <p:cNvPr id="12" name="Group 11"/>
          <p:cNvGrpSpPr/>
          <p:nvPr/>
        </p:nvGrpSpPr>
        <p:grpSpPr>
          <a:xfrm>
            <a:off x="1066800" y="2794156"/>
            <a:ext cx="2133600" cy="939644"/>
            <a:chOff x="2677051" y="77"/>
            <a:chExt cx="939644" cy="939644"/>
          </a:xfrm>
          <a:solidFill>
            <a:schemeClr val="tx2">
              <a:lumMod val="40000"/>
              <a:lumOff val="60000"/>
            </a:schemeClr>
          </a:solidFill>
        </p:grpSpPr>
        <p:sp>
          <p:nvSpPr>
            <p:cNvPr id="13" name="Oval 12"/>
            <p:cNvSpPr/>
            <p:nvPr/>
          </p:nvSpPr>
          <p:spPr>
            <a:xfrm>
              <a:off x="2677051" y="77"/>
              <a:ext cx="939644" cy="939644"/>
            </a:xfrm>
            <a:prstGeom prst="ellipse">
              <a:avLst/>
            </a:prstGeom>
            <a:grpFill/>
            <a:ln>
              <a:solidFill>
                <a:schemeClr val="tx2">
                  <a:lumMod val="40000"/>
                  <a:lumOff val="60000"/>
                </a:schemeClr>
              </a:solid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4" name="Oval 4"/>
            <p:cNvSpPr/>
            <p:nvPr/>
          </p:nvSpPr>
          <p:spPr>
            <a:xfrm>
              <a:off x="2814659" y="137685"/>
              <a:ext cx="664428" cy="664428"/>
            </a:xfrm>
            <a:prstGeom prst="rect">
              <a:avLst/>
            </a:prstGeom>
            <a:grpFill/>
            <a:ln>
              <a:solidFill>
                <a:schemeClr val="tx2">
                  <a:lumMod val="40000"/>
                  <a:lumOff val="60000"/>
                </a:schemeClr>
              </a:solidFill>
            </a:ln>
          </p:spPr>
          <p:style>
            <a:lnRef idx="0">
              <a:scrgbClr r="0" g="0" b="0"/>
            </a:lnRef>
            <a:fillRef idx="0">
              <a:scrgbClr r="0" g="0" b="0"/>
            </a:fillRef>
            <a:effectRef idx="0">
              <a:scrgbClr r="0" g="0" b="0"/>
            </a:effectRef>
            <a:fontRef idx="minor">
              <a:schemeClr val="tx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kern="1200" dirty="0">
                  <a:solidFill>
                    <a:srgbClr val="FF0000"/>
                  </a:solidFill>
                </a:rPr>
                <a:t>Boeing 787</a:t>
              </a:r>
            </a:p>
          </p:txBody>
        </p:sp>
      </p:grpSp>
      <p:grpSp>
        <p:nvGrpSpPr>
          <p:cNvPr id="15" name="Group 14"/>
          <p:cNvGrpSpPr/>
          <p:nvPr/>
        </p:nvGrpSpPr>
        <p:grpSpPr>
          <a:xfrm>
            <a:off x="5867400" y="2743200"/>
            <a:ext cx="2133600" cy="939644"/>
            <a:chOff x="2677051" y="77"/>
            <a:chExt cx="939644" cy="939644"/>
          </a:xfrm>
          <a:solidFill>
            <a:schemeClr val="tx2">
              <a:lumMod val="40000"/>
              <a:lumOff val="60000"/>
            </a:schemeClr>
          </a:solidFill>
        </p:grpSpPr>
        <p:sp>
          <p:nvSpPr>
            <p:cNvPr id="16" name="Oval 15"/>
            <p:cNvSpPr/>
            <p:nvPr/>
          </p:nvSpPr>
          <p:spPr>
            <a:xfrm>
              <a:off x="2677051" y="77"/>
              <a:ext cx="939644" cy="939644"/>
            </a:xfrm>
            <a:prstGeom prst="ellipse">
              <a:avLst/>
            </a:prstGeom>
            <a:grpFill/>
            <a:ln>
              <a:solidFill>
                <a:schemeClr val="tx2">
                  <a:lumMod val="40000"/>
                  <a:lumOff val="60000"/>
                </a:schemeClr>
              </a:solid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7" name="Oval 4"/>
            <p:cNvSpPr/>
            <p:nvPr/>
          </p:nvSpPr>
          <p:spPr>
            <a:xfrm>
              <a:off x="2814659" y="137685"/>
              <a:ext cx="664428" cy="664428"/>
            </a:xfrm>
            <a:prstGeom prst="rect">
              <a:avLst/>
            </a:prstGeom>
            <a:grpFill/>
            <a:ln>
              <a:solidFill>
                <a:schemeClr val="tx2">
                  <a:lumMod val="40000"/>
                  <a:lumOff val="60000"/>
                </a:schemeClr>
              </a:solidFill>
            </a:ln>
          </p:spPr>
          <p:style>
            <a:lnRef idx="0">
              <a:scrgbClr r="0" g="0" b="0"/>
            </a:lnRef>
            <a:fillRef idx="0">
              <a:scrgbClr r="0" g="0" b="0"/>
            </a:fillRef>
            <a:effectRef idx="0">
              <a:scrgbClr r="0" g="0" b="0"/>
            </a:effectRef>
            <a:fontRef idx="minor">
              <a:schemeClr val="tx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dirty="0">
                  <a:solidFill>
                    <a:srgbClr val="FF0000"/>
                  </a:solidFill>
                </a:rPr>
                <a:t>Airbus A340</a:t>
              </a:r>
              <a:endParaRPr lang="en-US" sz="1500" kern="1200" dirty="0">
                <a:solidFill>
                  <a:srgbClr val="FF0000"/>
                </a:solidFill>
              </a:endParaRPr>
            </a:p>
          </p:txBody>
        </p:sp>
      </p:grpSp>
      <p:sp>
        <p:nvSpPr>
          <p:cNvPr id="18" name="Rounded Rectangle 17"/>
          <p:cNvSpPr/>
          <p:nvPr/>
        </p:nvSpPr>
        <p:spPr bwMode="auto">
          <a:xfrm>
            <a:off x="3886200" y="457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 </a:t>
            </a:r>
          </a:p>
          <a:p>
            <a:pPr algn="ctr"/>
            <a:r>
              <a:rPr lang="en-US" dirty="0">
                <a:solidFill>
                  <a:schemeClr val="tx1"/>
                </a:solidFill>
                <a:latin typeface="Tahoma" pitchFamily="5" charset="0"/>
              </a:rPr>
              <a:t>Schedule</a:t>
            </a:r>
          </a:p>
        </p:txBody>
      </p:sp>
      <p:sp>
        <p:nvSpPr>
          <p:cNvPr id="19" name="Rounded Rectangle 18"/>
          <p:cNvSpPr/>
          <p:nvPr/>
        </p:nvSpPr>
        <p:spPr bwMode="auto">
          <a:xfrm>
            <a:off x="7162800" y="457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p:txBody>
      </p:sp>
      <p:cxnSp>
        <p:nvCxnSpPr>
          <p:cNvPr id="20" name="Straight Connector 19"/>
          <p:cNvCxnSpPr>
            <a:stCxn id="18" idx="3"/>
            <a:endCxn id="19" idx="1"/>
          </p:cNvCxnSpPr>
          <p:nvPr/>
        </p:nvCxnSpPr>
        <p:spPr bwMode="auto">
          <a:xfrm>
            <a:off x="5867400" y="952500"/>
            <a:ext cx="12954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23" name="Rounded Rectangle 22"/>
          <p:cNvSpPr/>
          <p:nvPr/>
        </p:nvSpPr>
        <p:spPr bwMode="auto">
          <a:xfrm>
            <a:off x="914400" y="457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Airplane</a:t>
            </a:r>
          </a:p>
        </p:txBody>
      </p:sp>
      <p:cxnSp>
        <p:nvCxnSpPr>
          <p:cNvPr id="24" name="Straight Connector 23"/>
          <p:cNvCxnSpPr>
            <a:stCxn id="23" idx="3"/>
            <a:endCxn id="18" idx="1"/>
          </p:cNvCxnSpPr>
          <p:nvPr/>
        </p:nvCxnSpPr>
        <p:spPr bwMode="auto">
          <a:xfrm>
            <a:off x="2895600" y="952500"/>
            <a:ext cx="9906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28" name="TextBox 27"/>
          <p:cNvSpPr txBox="1"/>
          <p:nvPr/>
        </p:nvSpPr>
        <p:spPr>
          <a:xfrm rot="16200000">
            <a:off x="-620521" y="3287522"/>
            <a:ext cx="1702710" cy="461665"/>
          </a:xfrm>
          <a:prstGeom prst="rect">
            <a:avLst/>
          </a:prstGeom>
          <a:solidFill>
            <a:schemeClr val="tx2">
              <a:lumMod val="40000"/>
              <a:lumOff val="60000"/>
            </a:schemeClr>
          </a:solidFill>
        </p:spPr>
        <p:txBody>
          <a:bodyPr wrap="none" rtlCol="0">
            <a:spAutoFit/>
          </a:bodyPr>
          <a:lstStyle/>
          <a:p>
            <a:r>
              <a:rPr lang="en-US" dirty="0"/>
              <a:t>Instances</a:t>
            </a:r>
          </a:p>
        </p:txBody>
      </p:sp>
      <p:sp>
        <p:nvSpPr>
          <p:cNvPr id="31" name="TextBox 30"/>
          <p:cNvSpPr txBox="1"/>
          <p:nvPr/>
        </p:nvSpPr>
        <p:spPr>
          <a:xfrm rot="16200000">
            <a:off x="-575795" y="867539"/>
            <a:ext cx="1613254" cy="461665"/>
          </a:xfrm>
          <a:prstGeom prst="rect">
            <a:avLst/>
          </a:prstGeom>
          <a:solidFill>
            <a:schemeClr val="accent2">
              <a:lumMod val="40000"/>
              <a:lumOff val="60000"/>
            </a:schemeClr>
          </a:solidFill>
        </p:spPr>
        <p:txBody>
          <a:bodyPr wrap="square" rtlCol="0">
            <a:spAutoFit/>
          </a:bodyPr>
          <a:lstStyle/>
          <a:p>
            <a:pPr algn="ctr"/>
            <a:r>
              <a:rPr lang="en-US" dirty="0"/>
              <a:t>Model</a:t>
            </a:r>
          </a:p>
        </p:txBody>
      </p:sp>
      <p:sp>
        <p:nvSpPr>
          <p:cNvPr id="35" name="TextBox 34"/>
          <p:cNvSpPr txBox="1"/>
          <p:nvPr/>
        </p:nvSpPr>
        <p:spPr>
          <a:xfrm rot="16200000">
            <a:off x="3799078" y="3287522"/>
            <a:ext cx="1702710" cy="461665"/>
          </a:xfrm>
          <a:prstGeom prst="rect">
            <a:avLst/>
          </a:prstGeom>
          <a:solidFill>
            <a:schemeClr val="tx2">
              <a:lumMod val="40000"/>
              <a:lumOff val="60000"/>
            </a:schemeClr>
          </a:solidFill>
        </p:spPr>
        <p:txBody>
          <a:bodyPr wrap="none" rtlCol="0">
            <a:spAutoFit/>
          </a:bodyPr>
          <a:lstStyle/>
          <a:p>
            <a:r>
              <a:rPr lang="en-US" dirty="0"/>
              <a:t>Instances</a:t>
            </a:r>
          </a:p>
        </p:txBody>
      </p:sp>
      <p:cxnSp>
        <p:nvCxnSpPr>
          <p:cNvPr id="40" name="Straight Connector 39"/>
          <p:cNvCxnSpPr>
            <a:stCxn id="13" idx="4"/>
            <a:endCxn id="10" idx="0"/>
          </p:cNvCxnSpPr>
          <p:nvPr/>
        </p:nvCxnSpPr>
        <p:spPr bwMode="auto">
          <a:xfrm>
            <a:off x="2133600" y="3733800"/>
            <a:ext cx="0" cy="6096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2" name="Straight Connector 41"/>
          <p:cNvCxnSpPr>
            <a:stCxn id="16" idx="4"/>
            <a:endCxn id="6" idx="0"/>
          </p:cNvCxnSpPr>
          <p:nvPr/>
        </p:nvCxnSpPr>
        <p:spPr bwMode="auto">
          <a:xfrm>
            <a:off x="6934200" y="3682844"/>
            <a:ext cx="0" cy="546957"/>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4" name="Straight Connector 43"/>
          <p:cNvCxnSpPr>
            <a:stCxn id="10" idx="4"/>
          </p:cNvCxnSpPr>
          <p:nvPr/>
        </p:nvCxnSpPr>
        <p:spPr bwMode="auto">
          <a:xfrm flipH="1">
            <a:off x="914400" y="5269799"/>
            <a:ext cx="1219200" cy="597601"/>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6" name="Straight Connector 45"/>
          <p:cNvCxnSpPr>
            <a:stCxn id="10" idx="4"/>
          </p:cNvCxnSpPr>
          <p:nvPr/>
        </p:nvCxnSpPr>
        <p:spPr bwMode="auto">
          <a:xfrm>
            <a:off x="2133600" y="5269799"/>
            <a:ext cx="914400" cy="597601"/>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0" name="Straight Connector 49"/>
          <p:cNvCxnSpPr>
            <a:stCxn id="6" idx="4"/>
          </p:cNvCxnSpPr>
          <p:nvPr/>
        </p:nvCxnSpPr>
        <p:spPr bwMode="auto">
          <a:xfrm flipH="1">
            <a:off x="5943600" y="5156200"/>
            <a:ext cx="990600" cy="7874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2" name="Straight Connector 51"/>
          <p:cNvCxnSpPr>
            <a:stCxn id="6" idx="4"/>
          </p:cNvCxnSpPr>
          <p:nvPr/>
        </p:nvCxnSpPr>
        <p:spPr bwMode="auto">
          <a:xfrm>
            <a:off x="6934200" y="5156200"/>
            <a:ext cx="1143000" cy="7874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Tree>
    <p:extLst>
      <p:ext uri="{BB962C8B-B14F-4D97-AF65-F5344CB8AC3E}">
        <p14:creationId xmlns:p14="http://schemas.microsoft.com/office/powerpoint/2010/main" val="2785324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2" name="Straight Connector 51"/>
          <p:cNvCxnSpPr/>
          <p:nvPr/>
        </p:nvCxnSpPr>
        <p:spPr bwMode="auto">
          <a:xfrm>
            <a:off x="4724400" y="5730631"/>
            <a:ext cx="834702" cy="543013"/>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aphicFrame>
        <p:nvGraphicFramePr>
          <p:cNvPr id="4" name="Diagram 3"/>
          <p:cNvGraphicFramePr/>
          <p:nvPr>
            <p:extLst>
              <p:ext uri="{D42A27DB-BD31-4B8C-83A1-F6EECF244321}">
                <p14:modId xmlns:p14="http://schemas.microsoft.com/office/powerpoint/2010/main" val="2298727368"/>
              </p:ext>
            </p:extLst>
          </p:nvPr>
        </p:nvGraphicFramePr>
        <p:xfrm>
          <a:off x="2667000" y="6146800"/>
          <a:ext cx="4267200" cy="939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5" name="Group 4"/>
          <p:cNvGrpSpPr/>
          <p:nvPr/>
        </p:nvGrpSpPr>
        <p:grpSpPr>
          <a:xfrm>
            <a:off x="3657600" y="4839401"/>
            <a:ext cx="2133600" cy="926399"/>
            <a:chOff x="2493427" y="-1131073"/>
            <a:chExt cx="2157598" cy="2157598"/>
          </a:xfrm>
        </p:grpSpPr>
        <p:sp>
          <p:nvSpPr>
            <p:cNvPr id="6" name="Oval 5"/>
            <p:cNvSpPr/>
            <p:nvPr/>
          </p:nvSpPr>
          <p:spPr>
            <a:xfrm>
              <a:off x="2493427" y="-1131073"/>
              <a:ext cx="2157598" cy="2157598"/>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7" name="Oval 4"/>
            <p:cNvSpPr/>
            <p:nvPr/>
          </p:nvSpPr>
          <p:spPr>
            <a:xfrm>
              <a:off x="2890664" y="-879568"/>
              <a:ext cx="1525652" cy="1525653"/>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118740" tIns="53340" rIns="118740" bIns="53340" numCol="1" spcCol="1270" anchor="ctr" anchorCtr="0">
              <a:noAutofit/>
            </a:bodyPr>
            <a:lstStyle/>
            <a:p>
              <a:pPr lvl="0" algn="ctr" defTabSz="1866900">
                <a:lnSpc>
                  <a:spcPct val="90000"/>
                </a:lnSpc>
                <a:spcBef>
                  <a:spcPct val="0"/>
                </a:spcBef>
                <a:spcAft>
                  <a:spcPct val="35000"/>
                </a:spcAft>
              </a:pPr>
              <a:r>
                <a:rPr lang="en-US" sz="1600" kern="1200" dirty="0"/>
                <a:t>Flight Schedule</a:t>
              </a:r>
            </a:p>
          </p:txBody>
        </p:sp>
      </p:grpSp>
      <p:graphicFrame>
        <p:nvGraphicFramePr>
          <p:cNvPr id="8" name="Diagram 7"/>
          <p:cNvGraphicFramePr/>
          <p:nvPr>
            <p:extLst>
              <p:ext uri="{D42A27DB-BD31-4B8C-83A1-F6EECF244321}">
                <p14:modId xmlns:p14="http://schemas.microsoft.com/office/powerpoint/2010/main" val="1344202530"/>
              </p:ext>
            </p:extLst>
          </p:nvPr>
        </p:nvGraphicFramePr>
        <p:xfrm>
          <a:off x="-609600" y="6070600"/>
          <a:ext cx="4038600" cy="9398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9" name="Group 8"/>
          <p:cNvGrpSpPr/>
          <p:nvPr/>
        </p:nvGrpSpPr>
        <p:grpSpPr>
          <a:xfrm>
            <a:off x="609600" y="4953000"/>
            <a:ext cx="1828800" cy="926399"/>
            <a:chOff x="2493427" y="-1131073"/>
            <a:chExt cx="2157598" cy="2157598"/>
          </a:xfrm>
        </p:grpSpPr>
        <p:sp>
          <p:nvSpPr>
            <p:cNvPr id="10" name="Oval 9"/>
            <p:cNvSpPr/>
            <p:nvPr/>
          </p:nvSpPr>
          <p:spPr>
            <a:xfrm>
              <a:off x="2493427" y="-1131073"/>
              <a:ext cx="2157598" cy="2157598"/>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1" name="Oval 4"/>
            <p:cNvSpPr/>
            <p:nvPr/>
          </p:nvSpPr>
          <p:spPr>
            <a:xfrm>
              <a:off x="2890664" y="-879568"/>
              <a:ext cx="1525652" cy="1525653"/>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118740" tIns="53340" rIns="118740" bIns="53340" numCol="1" spcCol="1270" anchor="ctr" anchorCtr="0">
              <a:noAutofit/>
            </a:bodyPr>
            <a:lstStyle/>
            <a:p>
              <a:pPr lvl="0" algn="ctr" defTabSz="1866900">
                <a:lnSpc>
                  <a:spcPct val="90000"/>
                </a:lnSpc>
                <a:spcBef>
                  <a:spcPct val="0"/>
                </a:spcBef>
                <a:spcAft>
                  <a:spcPct val="35000"/>
                </a:spcAft>
              </a:pPr>
              <a:r>
                <a:rPr lang="en-US" sz="1600" kern="1200" dirty="0"/>
                <a:t>Flight Schedule</a:t>
              </a:r>
            </a:p>
          </p:txBody>
        </p:sp>
      </p:grpSp>
      <p:grpSp>
        <p:nvGrpSpPr>
          <p:cNvPr id="12" name="Group 11"/>
          <p:cNvGrpSpPr/>
          <p:nvPr/>
        </p:nvGrpSpPr>
        <p:grpSpPr>
          <a:xfrm>
            <a:off x="457200" y="3556156"/>
            <a:ext cx="2133600" cy="939644"/>
            <a:chOff x="2677051" y="77"/>
            <a:chExt cx="939644" cy="939644"/>
          </a:xfrm>
          <a:solidFill>
            <a:schemeClr val="tx2">
              <a:lumMod val="40000"/>
              <a:lumOff val="60000"/>
            </a:schemeClr>
          </a:solidFill>
        </p:grpSpPr>
        <p:sp>
          <p:nvSpPr>
            <p:cNvPr id="13" name="Oval 12"/>
            <p:cNvSpPr/>
            <p:nvPr/>
          </p:nvSpPr>
          <p:spPr>
            <a:xfrm>
              <a:off x="2677051" y="77"/>
              <a:ext cx="939644" cy="939644"/>
            </a:xfrm>
            <a:prstGeom prst="ellipse">
              <a:avLst/>
            </a:prstGeom>
            <a:grpFill/>
            <a:ln>
              <a:solidFill>
                <a:schemeClr val="tx2">
                  <a:lumMod val="40000"/>
                  <a:lumOff val="60000"/>
                </a:schemeClr>
              </a:solid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4" name="Oval 4"/>
            <p:cNvSpPr/>
            <p:nvPr/>
          </p:nvSpPr>
          <p:spPr>
            <a:xfrm>
              <a:off x="2814659" y="137685"/>
              <a:ext cx="664428" cy="664428"/>
            </a:xfrm>
            <a:prstGeom prst="rect">
              <a:avLst/>
            </a:prstGeom>
            <a:grpFill/>
            <a:ln>
              <a:solidFill>
                <a:schemeClr val="tx2">
                  <a:lumMod val="40000"/>
                  <a:lumOff val="60000"/>
                </a:schemeClr>
              </a:solidFill>
            </a:ln>
          </p:spPr>
          <p:style>
            <a:lnRef idx="0">
              <a:scrgbClr r="0" g="0" b="0"/>
            </a:lnRef>
            <a:fillRef idx="0">
              <a:scrgbClr r="0" g="0" b="0"/>
            </a:fillRef>
            <a:effectRef idx="0">
              <a:scrgbClr r="0" g="0" b="0"/>
            </a:effectRef>
            <a:fontRef idx="minor">
              <a:schemeClr val="tx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kern="1200" dirty="0">
                  <a:solidFill>
                    <a:srgbClr val="FF0000"/>
                  </a:solidFill>
                </a:rPr>
                <a:t>Boeing 787</a:t>
              </a:r>
            </a:p>
          </p:txBody>
        </p:sp>
      </p:grpSp>
      <p:grpSp>
        <p:nvGrpSpPr>
          <p:cNvPr id="15" name="Group 14"/>
          <p:cNvGrpSpPr/>
          <p:nvPr/>
        </p:nvGrpSpPr>
        <p:grpSpPr>
          <a:xfrm>
            <a:off x="3657600" y="3505200"/>
            <a:ext cx="2133600" cy="939644"/>
            <a:chOff x="2677051" y="77"/>
            <a:chExt cx="939644" cy="939644"/>
          </a:xfrm>
          <a:solidFill>
            <a:schemeClr val="tx2">
              <a:lumMod val="40000"/>
              <a:lumOff val="60000"/>
            </a:schemeClr>
          </a:solidFill>
        </p:grpSpPr>
        <p:sp>
          <p:nvSpPr>
            <p:cNvPr id="16" name="Oval 15"/>
            <p:cNvSpPr/>
            <p:nvPr/>
          </p:nvSpPr>
          <p:spPr>
            <a:xfrm>
              <a:off x="2677051" y="77"/>
              <a:ext cx="939644" cy="939644"/>
            </a:xfrm>
            <a:prstGeom prst="ellipse">
              <a:avLst/>
            </a:prstGeom>
            <a:grpFill/>
            <a:ln>
              <a:solidFill>
                <a:schemeClr val="tx2">
                  <a:lumMod val="40000"/>
                  <a:lumOff val="60000"/>
                </a:schemeClr>
              </a:solid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7" name="Oval 4"/>
            <p:cNvSpPr/>
            <p:nvPr/>
          </p:nvSpPr>
          <p:spPr>
            <a:xfrm>
              <a:off x="2814659" y="137685"/>
              <a:ext cx="664428" cy="664428"/>
            </a:xfrm>
            <a:prstGeom prst="rect">
              <a:avLst/>
            </a:prstGeom>
            <a:grpFill/>
            <a:ln>
              <a:solidFill>
                <a:schemeClr val="tx2">
                  <a:lumMod val="40000"/>
                  <a:lumOff val="60000"/>
                </a:schemeClr>
              </a:solidFill>
            </a:ln>
          </p:spPr>
          <p:style>
            <a:lnRef idx="0">
              <a:scrgbClr r="0" g="0" b="0"/>
            </a:lnRef>
            <a:fillRef idx="0">
              <a:scrgbClr r="0" g="0" b="0"/>
            </a:fillRef>
            <a:effectRef idx="0">
              <a:scrgbClr r="0" g="0" b="0"/>
            </a:effectRef>
            <a:fontRef idx="minor">
              <a:schemeClr val="tx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dirty="0">
                  <a:solidFill>
                    <a:srgbClr val="FF0000"/>
                  </a:solidFill>
                </a:rPr>
                <a:t>Airbus A340</a:t>
              </a:r>
              <a:endParaRPr lang="en-US" sz="1500" kern="1200" dirty="0">
                <a:solidFill>
                  <a:srgbClr val="FF0000"/>
                </a:solidFill>
              </a:endParaRPr>
            </a:p>
          </p:txBody>
        </p:sp>
      </p:grpSp>
      <p:sp>
        <p:nvSpPr>
          <p:cNvPr id="18" name="Rounded Rectangle 17"/>
          <p:cNvSpPr/>
          <p:nvPr/>
        </p:nvSpPr>
        <p:spPr bwMode="auto">
          <a:xfrm>
            <a:off x="4800600" y="457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 </a:t>
            </a:r>
          </a:p>
          <a:p>
            <a:pPr algn="ctr"/>
            <a:r>
              <a:rPr lang="en-US" dirty="0">
                <a:solidFill>
                  <a:schemeClr val="tx1"/>
                </a:solidFill>
                <a:latin typeface="Tahoma" pitchFamily="5" charset="0"/>
              </a:rPr>
              <a:t>Schedule</a:t>
            </a:r>
          </a:p>
        </p:txBody>
      </p:sp>
      <p:sp>
        <p:nvSpPr>
          <p:cNvPr id="19" name="Rounded Rectangle 18"/>
          <p:cNvSpPr/>
          <p:nvPr/>
        </p:nvSpPr>
        <p:spPr bwMode="auto">
          <a:xfrm>
            <a:off x="7162800" y="457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Flight</a:t>
            </a:r>
          </a:p>
        </p:txBody>
      </p:sp>
      <p:cxnSp>
        <p:nvCxnSpPr>
          <p:cNvPr id="20" name="Straight Connector 19"/>
          <p:cNvCxnSpPr>
            <a:stCxn id="18" idx="3"/>
            <a:endCxn id="19" idx="1"/>
          </p:cNvCxnSpPr>
          <p:nvPr/>
        </p:nvCxnSpPr>
        <p:spPr bwMode="auto">
          <a:xfrm>
            <a:off x="6781800" y="952500"/>
            <a:ext cx="3810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23" name="Rounded Rectangle 22"/>
          <p:cNvSpPr/>
          <p:nvPr/>
        </p:nvSpPr>
        <p:spPr bwMode="auto">
          <a:xfrm>
            <a:off x="2438400" y="457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Airplane</a:t>
            </a:r>
          </a:p>
        </p:txBody>
      </p:sp>
      <p:cxnSp>
        <p:nvCxnSpPr>
          <p:cNvPr id="24" name="Straight Connector 23"/>
          <p:cNvCxnSpPr>
            <a:stCxn id="23" idx="3"/>
            <a:endCxn id="18" idx="1"/>
          </p:cNvCxnSpPr>
          <p:nvPr/>
        </p:nvCxnSpPr>
        <p:spPr bwMode="auto">
          <a:xfrm>
            <a:off x="4419600" y="952500"/>
            <a:ext cx="3810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31" name="TextBox 30"/>
          <p:cNvSpPr txBox="1"/>
          <p:nvPr/>
        </p:nvSpPr>
        <p:spPr>
          <a:xfrm rot="16200000">
            <a:off x="-575795" y="867539"/>
            <a:ext cx="1613254" cy="461665"/>
          </a:xfrm>
          <a:prstGeom prst="rect">
            <a:avLst/>
          </a:prstGeom>
          <a:solidFill>
            <a:schemeClr val="accent2">
              <a:lumMod val="40000"/>
              <a:lumOff val="60000"/>
            </a:schemeClr>
          </a:solidFill>
        </p:spPr>
        <p:txBody>
          <a:bodyPr wrap="square" rtlCol="0">
            <a:spAutoFit/>
          </a:bodyPr>
          <a:lstStyle/>
          <a:p>
            <a:pPr algn="ctr"/>
            <a:r>
              <a:rPr lang="en-US" dirty="0"/>
              <a:t>Model</a:t>
            </a:r>
          </a:p>
        </p:txBody>
      </p:sp>
      <p:cxnSp>
        <p:nvCxnSpPr>
          <p:cNvPr id="40" name="Straight Connector 39"/>
          <p:cNvCxnSpPr>
            <a:stCxn id="13" idx="4"/>
            <a:endCxn id="10" idx="0"/>
          </p:cNvCxnSpPr>
          <p:nvPr/>
        </p:nvCxnSpPr>
        <p:spPr bwMode="auto">
          <a:xfrm>
            <a:off x="1524000" y="4495800"/>
            <a:ext cx="0" cy="4572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2" name="Straight Connector 41"/>
          <p:cNvCxnSpPr>
            <a:stCxn id="16" idx="4"/>
            <a:endCxn id="6" idx="0"/>
          </p:cNvCxnSpPr>
          <p:nvPr/>
        </p:nvCxnSpPr>
        <p:spPr bwMode="auto">
          <a:xfrm>
            <a:off x="4724400" y="4444844"/>
            <a:ext cx="0" cy="394557"/>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4" name="Straight Connector 43"/>
          <p:cNvCxnSpPr>
            <a:stCxn id="10" idx="4"/>
          </p:cNvCxnSpPr>
          <p:nvPr/>
        </p:nvCxnSpPr>
        <p:spPr bwMode="auto">
          <a:xfrm flipH="1">
            <a:off x="377502" y="5879399"/>
            <a:ext cx="1146498" cy="2988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6" name="Straight Connector 45"/>
          <p:cNvCxnSpPr>
            <a:stCxn id="10" idx="4"/>
          </p:cNvCxnSpPr>
          <p:nvPr/>
        </p:nvCxnSpPr>
        <p:spPr bwMode="auto">
          <a:xfrm>
            <a:off x="1524000" y="5879399"/>
            <a:ext cx="952500" cy="2988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0" name="Straight Connector 49"/>
          <p:cNvCxnSpPr>
            <a:stCxn id="6" idx="4"/>
          </p:cNvCxnSpPr>
          <p:nvPr/>
        </p:nvCxnSpPr>
        <p:spPr bwMode="auto">
          <a:xfrm flipH="1">
            <a:off x="3970059" y="5765800"/>
            <a:ext cx="754341" cy="4826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36" name="Straight Connector 35"/>
          <p:cNvCxnSpPr/>
          <p:nvPr/>
        </p:nvCxnSpPr>
        <p:spPr bwMode="auto">
          <a:xfrm>
            <a:off x="7924800" y="5730631"/>
            <a:ext cx="834702" cy="543013"/>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aphicFrame>
        <p:nvGraphicFramePr>
          <p:cNvPr id="37" name="Diagram 36"/>
          <p:cNvGraphicFramePr/>
          <p:nvPr>
            <p:extLst>
              <p:ext uri="{D42A27DB-BD31-4B8C-83A1-F6EECF244321}">
                <p14:modId xmlns:p14="http://schemas.microsoft.com/office/powerpoint/2010/main" val="2802182631"/>
              </p:ext>
            </p:extLst>
          </p:nvPr>
        </p:nvGraphicFramePr>
        <p:xfrm>
          <a:off x="6019800" y="6146800"/>
          <a:ext cx="3505200" cy="939800"/>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pSp>
        <p:nvGrpSpPr>
          <p:cNvPr id="38" name="Group 37"/>
          <p:cNvGrpSpPr/>
          <p:nvPr/>
        </p:nvGrpSpPr>
        <p:grpSpPr>
          <a:xfrm>
            <a:off x="6858000" y="4839401"/>
            <a:ext cx="2133600" cy="926399"/>
            <a:chOff x="2493427" y="-1131073"/>
            <a:chExt cx="2157598" cy="2157598"/>
          </a:xfrm>
        </p:grpSpPr>
        <p:sp>
          <p:nvSpPr>
            <p:cNvPr id="39" name="Oval 38"/>
            <p:cNvSpPr/>
            <p:nvPr/>
          </p:nvSpPr>
          <p:spPr>
            <a:xfrm>
              <a:off x="2493427" y="-1131073"/>
              <a:ext cx="2157598" cy="2157598"/>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41" name="Oval 4"/>
            <p:cNvSpPr/>
            <p:nvPr/>
          </p:nvSpPr>
          <p:spPr>
            <a:xfrm>
              <a:off x="2890664" y="-879568"/>
              <a:ext cx="1525652" cy="1525653"/>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118740" tIns="53340" rIns="118740" bIns="53340" numCol="1" spcCol="1270" anchor="ctr" anchorCtr="0">
              <a:noAutofit/>
            </a:bodyPr>
            <a:lstStyle/>
            <a:p>
              <a:pPr lvl="0" algn="ctr" defTabSz="1866900">
                <a:lnSpc>
                  <a:spcPct val="90000"/>
                </a:lnSpc>
                <a:spcBef>
                  <a:spcPct val="0"/>
                </a:spcBef>
                <a:spcAft>
                  <a:spcPct val="35000"/>
                </a:spcAft>
              </a:pPr>
              <a:r>
                <a:rPr lang="en-US" sz="1600" kern="1200" dirty="0"/>
                <a:t>Flight Schedule</a:t>
              </a:r>
            </a:p>
          </p:txBody>
        </p:sp>
      </p:grpSp>
      <p:grpSp>
        <p:nvGrpSpPr>
          <p:cNvPr id="43" name="Group 42"/>
          <p:cNvGrpSpPr/>
          <p:nvPr/>
        </p:nvGrpSpPr>
        <p:grpSpPr>
          <a:xfrm>
            <a:off x="6858000" y="3505200"/>
            <a:ext cx="2133600" cy="939644"/>
            <a:chOff x="2677051" y="77"/>
            <a:chExt cx="939644" cy="939644"/>
          </a:xfrm>
          <a:solidFill>
            <a:schemeClr val="tx2">
              <a:lumMod val="40000"/>
              <a:lumOff val="60000"/>
            </a:schemeClr>
          </a:solidFill>
        </p:grpSpPr>
        <p:sp>
          <p:nvSpPr>
            <p:cNvPr id="45" name="Oval 44"/>
            <p:cNvSpPr/>
            <p:nvPr/>
          </p:nvSpPr>
          <p:spPr>
            <a:xfrm>
              <a:off x="2677051" y="77"/>
              <a:ext cx="939644" cy="939644"/>
            </a:xfrm>
            <a:prstGeom prst="ellipse">
              <a:avLst/>
            </a:prstGeom>
            <a:grpFill/>
            <a:ln>
              <a:solidFill>
                <a:schemeClr val="tx2">
                  <a:lumMod val="40000"/>
                  <a:lumOff val="60000"/>
                </a:schemeClr>
              </a:solid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47" name="Oval 4"/>
            <p:cNvSpPr/>
            <p:nvPr/>
          </p:nvSpPr>
          <p:spPr>
            <a:xfrm>
              <a:off x="2814659" y="137685"/>
              <a:ext cx="664428" cy="664428"/>
            </a:xfrm>
            <a:prstGeom prst="rect">
              <a:avLst/>
            </a:prstGeom>
            <a:grpFill/>
            <a:ln>
              <a:solidFill>
                <a:schemeClr val="tx2">
                  <a:lumMod val="40000"/>
                  <a:lumOff val="60000"/>
                </a:schemeClr>
              </a:solidFill>
            </a:ln>
          </p:spPr>
          <p:style>
            <a:lnRef idx="0">
              <a:scrgbClr r="0" g="0" b="0"/>
            </a:lnRef>
            <a:fillRef idx="0">
              <a:scrgbClr r="0" g="0" b="0"/>
            </a:fillRef>
            <a:effectRef idx="0">
              <a:scrgbClr r="0" g="0" b="0"/>
            </a:effectRef>
            <a:fontRef idx="minor">
              <a:schemeClr val="tx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dirty="0">
                  <a:solidFill>
                    <a:srgbClr val="FF0000"/>
                  </a:solidFill>
                </a:rPr>
                <a:t>Boeing 777</a:t>
              </a:r>
              <a:endParaRPr lang="en-US" sz="1500" kern="1200" dirty="0">
                <a:solidFill>
                  <a:srgbClr val="FF0000"/>
                </a:solidFill>
              </a:endParaRPr>
            </a:p>
          </p:txBody>
        </p:sp>
      </p:grpSp>
      <p:cxnSp>
        <p:nvCxnSpPr>
          <p:cNvPr id="48" name="Straight Connector 47"/>
          <p:cNvCxnSpPr>
            <a:stCxn id="45" idx="4"/>
            <a:endCxn id="39" idx="0"/>
          </p:cNvCxnSpPr>
          <p:nvPr/>
        </p:nvCxnSpPr>
        <p:spPr bwMode="auto">
          <a:xfrm>
            <a:off x="7924800" y="4444844"/>
            <a:ext cx="0" cy="394557"/>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9" name="Straight Connector 48"/>
          <p:cNvCxnSpPr>
            <a:stCxn id="39" idx="4"/>
          </p:cNvCxnSpPr>
          <p:nvPr/>
        </p:nvCxnSpPr>
        <p:spPr bwMode="auto">
          <a:xfrm flipH="1">
            <a:off x="7170459" y="5765800"/>
            <a:ext cx="754341" cy="4826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pSp>
        <p:nvGrpSpPr>
          <p:cNvPr id="51" name="Group 50"/>
          <p:cNvGrpSpPr/>
          <p:nvPr/>
        </p:nvGrpSpPr>
        <p:grpSpPr>
          <a:xfrm>
            <a:off x="3657600" y="2032156"/>
            <a:ext cx="2133600" cy="939644"/>
            <a:chOff x="2677051" y="77"/>
            <a:chExt cx="939644" cy="939644"/>
          </a:xfrm>
          <a:solidFill>
            <a:schemeClr val="tx2">
              <a:lumMod val="40000"/>
              <a:lumOff val="60000"/>
            </a:schemeClr>
          </a:solidFill>
        </p:grpSpPr>
        <p:sp>
          <p:nvSpPr>
            <p:cNvPr id="53" name="Oval 52"/>
            <p:cNvSpPr/>
            <p:nvPr/>
          </p:nvSpPr>
          <p:spPr>
            <a:xfrm>
              <a:off x="2677051" y="77"/>
              <a:ext cx="939644" cy="939644"/>
            </a:xfrm>
            <a:prstGeom prst="ellipse">
              <a:avLst/>
            </a:prstGeom>
            <a:ln/>
          </p:spPr>
          <p:style>
            <a:lnRef idx="2">
              <a:schemeClr val="accent5">
                <a:shade val="50000"/>
              </a:schemeClr>
            </a:lnRef>
            <a:fillRef idx="1">
              <a:schemeClr val="accent5"/>
            </a:fillRef>
            <a:effectRef idx="0">
              <a:schemeClr val="accent5"/>
            </a:effectRef>
            <a:fontRef idx="minor">
              <a:schemeClr val="lt1"/>
            </a:fontRef>
          </p:style>
        </p:sp>
        <p:sp>
          <p:nvSpPr>
            <p:cNvPr id="54" name="Oval 4"/>
            <p:cNvSpPr/>
            <p:nvPr/>
          </p:nvSpPr>
          <p:spPr>
            <a:xfrm>
              <a:off x="2814659" y="137685"/>
              <a:ext cx="664428" cy="664428"/>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b="0" dirty="0">
                  <a:ln w="0"/>
                  <a:solidFill>
                    <a:schemeClr val="tx1"/>
                  </a:solidFill>
                  <a:effectLst>
                    <a:outerShdw blurRad="38100" dist="19050" dir="2700000" algn="tl" rotWithShape="0">
                      <a:schemeClr val="dk1">
                        <a:alpha val="40000"/>
                      </a:schemeClr>
                    </a:outerShdw>
                  </a:effectLst>
                </a:rPr>
                <a:t>Jet Blue Fleet</a:t>
              </a:r>
              <a:endParaRPr lang="en-US" sz="1500" b="0" kern="1200" dirty="0">
                <a:ln w="0"/>
                <a:solidFill>
                  <a:schemeClr val="tx1"/>
                </a:solidFill>
                <a:effectLst>
                  <a:outerShdw blurRad="38100" dist="19050" dir="2700000" algn="tl" rotWithShape="0">
                    <a:schemeClr val="dk1">
                      <a:alpha val="40000"/>
                    </a:schemeClr>
                  </a:outerShdw>
                </a:effectLst>
              </a:endParaRPr>
            </a:p>
          </p:txBody>
        </p:sp>
      </p:grpSp>
      <p:cxnSp>
        <p:nvCxnSpPr>
          <p:cNvPr id="55" name="Straight Connector 54"/>
          <p:cNvCxnSpPr/>
          <p:nvPr/>
        </p:nvCxnSpPr>
        <p:spPr bwMode="auto">
          <a:xfrm>
            <a:off x="4724400" y="2971800"/>
            <a:ext cx="0" cy="546957"/>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56" name="Rounded Rectangle 55"/>
          <p:cNvSpPr/>
          <p:nvPr/>
        </p:nvSpPr>
        <p:spPr bwMode="auto">
          <a:xfrm>
            <a:off x="93785" y="457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Fleet</a:t>
            </a:r>
          </a:p>
        </p:txBody>
      </p:sp>
      <p:cxnSp>
        <p:nvCxnSpPr>
          <p:cNvPr id="57" name="Straight Connector 56"/>
          <p:cNvCxnSpPr>
            <a:stCxn id="53" idx="4"/>
            <a:endCxn id="45" idx="0"/>
          </p:cNvCxnSpPr>
          <p:nvPr/>
        </p:nvCxnSpPr>
        <p:spPr bwMode="auto">
          <a:xfrm>
            <a:off x="4724400" y="2971800"/>
            <a:ext cx="3200400" cy="5334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8" name="Straight Connector 57"/>
          <p:cNvCxnSpPr>
            <a:stCxn id="53" idx="4"/>
            <a:endCxn id="13" idx="0"/>
          </p:cNvCxnSpPr>
          <p:nvPr/>
        </p:nvCxnSpPr>
        <p:spPr bwMode="auto">
          <a:xfrm flipH="1">
            <a:off x="1524000" y="2971800"/>
            <a:ext cx="3200400" cy="584356"/>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60" name="Straight Connector 59"/>
          <p:cNvCxnSpPr/>
          <p:nvPr/>
        </p:nvCxnSpPr>
        <p:spPr bwMode="auto">
          <a:xfrm>
            <a:off x="2057400" y="990600"/>
            <a:ext cx="3810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Tree>
    <p:extLst>
      <p:ext uri="{BB962C8B-B14F-4D97-AF65-F5344CB8AC3E}">
        <p14:creationId xmlns:p14="http://schemas.microsoft.com/office/powerpoint/2010/main" val="3126693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2" name="Straight Connector 51"/>
          <p:cNvCxnSpPr/>
          <p:nvPr/>
        </p:nvCxnSpPr>
        <p:spPr bwMode="auto">
          <a:xfrm>
            <a:off x="4724400" y="3927075"/>
            <a:ext cx="834702" cy="543013"/>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aphicFrame>
        <p:nvGraphicFramePr>
          <p:cNvPr id="4" name="Diagram 3"/>
          <p:cNvGraphicFramePr/>
          <p:nvPr>
            <p:extLst>
              <p:ext uri="{D42A27DB-BD31-4B8C-83A1-F6EECF244321}">
                <p14:modId xmlns:p14="http://schemas.microsoft.com/office/powerpoint/2010/main" val="3344345853"/>
              </p:ext>
            </p:extLst>
          </p:nvPr>
        </p:nvGraphicFramePr>
        <p:xfrm>
          <a:off x="2667000" y="4343244"/>
          <a:ext cx="4267200" cy="939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5" name="Group 4"/>
          <p:cNvGrpSpPr/>
          <p:nvPr/>
        </p:nvGrpSpPr>
        <p:grpSpPr>
          <a:xfrm>
            <a:off x="3657600" y="3035845"/>
            <a:ext cx="2133600" cy="926399"/>
            <a:chOff x="2493427" y="-1131073"/>
            <a:chExt cx="2157598" cy="2157598"/>
          </a:xfrm>
        </p:grpSpPr>
        <p:sp>
          <p:nvSpPr>
            <p:cNvPr id="6" name="Oval 5"/>
            <p:cNvSpPr/>
            <p:nvPr/>
          </p:nvSpPr>
          <p:spPr>
            <a:xfrm>
              <a:off x="2493427" y="-1131073"/>
              <a:ext cx="2157598" cy="2157598"/>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7" name="Oval 4"/>
            <p:cNvSpPr/>
            <p:nvPr/>
          </p:nvSpPr>
          <p:spPr>
            <a:xfrm>
              <a:off x="2890664" y="-879568"/>
              <a:ext cx="1525652" cy="1525653"/>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118740" tIns="53340" rIns="118740" bIns="53340" numCol="1" spcCol="1270" anchor="ctr" anchorCtr="0">
              <a:noAutofit/>
            </a:bodyPr>
            <a:lstStyle/>
            <a:p>
              <a:pPr lvl="0" algn="ctr" defTabSz="1866900">
                <a:lnSpc>
                  <a:spcPct val="90000"/>
                </a:lnSpc>
                <a:spcBef>
                  <a:spcPct val="0"/>
                </a:spcBef>
                <a:spcAft>
                  <a:spcPct val="35000"/>
                </a:spcAft>
              </a:pPr>
              <a:r>
                <a:rPr lang="en-US" sz="1600" kern="1200" dirty="0"/>
                <a:t>Flight Schedule</a:t>
              </a:r>
            </a:p>
          </p:txBody>
        </p:sp>
      </p:grpSp>
      <p:graphicFrame>
        <p:nvGraphicFramePr>
          <p:cNvPr id="8" name="Diagram 7"/>
          <p:cNvGraphicFramePr/>
          <p:nvPr>
            <p:extLst>
              <p:ext uri="{D42A27DB-BD31-4B8C-83A1-F6EECF244321}">
                <p14:modId xmlns:p14="http://schemas.microsoft.com/office/powerpoint/2010/main" val="2246930953"/>
              </p:ext>
            </p:extLst>
          </p:nvPr>
        </p:nvGraphicFramePr>
        <p:xfrm>
          <a:off x="-609600" y="4267044"/>
          <a:ext cx="4038600" cy="9398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9" name="Group 8"/>
          <p:cNvGrpSpPr/>
          <p:nvPr/>
        </p:nvGrpSpPr>
        <p:grpSpPr>
          <a:xfrm>
            <a:off x="609600" y="3149444"/>
            <a:ext cx="1828800" cy="926399"/>
            <a:chOff x="2493427" y="-1131073"/>
            <a:chExt cx="2157598" cy="2157598"/>
          </a:xfrm>
        </p:grpSpPr>
        <p:sp>
          <p:nvSpPr>
            <p:cNvPr id="10" name="Oval 9"/>
            <p:cNvSpPr/>
            <p:nvPr/>
          </p:nvSpPr>
          <p:spPr>
            <a:xfrm>
              <a:off x="2493427" y="-1131073"/>
              <a:ext cx="2157598" cy="2157598"/>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1" name="Oval 4"/>
            <p:cNvSpPr/>
            <p:nvPr/>
          </p:nvSpPr>
          <p:spPr>
            <a:xfrm>
              <a:off x="2890664" y="-879568"/>
              <a:ext cx="1525652" cy="1525653"/>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118740" tIns="53340" rIns="118740" bIns="53340" numCol="1" spcCol="1270" anchor="ctr" anchorCtr="0">
              <a:noAutofit/>
            </a:bodyPr>
            <a:lstStyle/>
            <a:p>
              <a:pPr lvl="0" algn="ctr" defTabSz="1866900">
                <a:lnSpc>
                  <a:spcPct val="90000"/>
                </a:lnSpc>
                <a:spcBef>
                  <a:spcPct val="0"/>
                </a:spcBef>
                <a:spcAft>
                  <a:spcPct val="35000"/>
                </a:spcAft>
              </a:pPr>
              <a:r>
                <a:rPr lang="en-US" sz="1600" kern="1200" dirty="0"/>
                <a:t>Flight Schedule</a:t>
              </a:r>
            </a:p>
          </p:txBody>
        </p:sp>
      </p:grpSp>
      <p:grpSp>
        <p:nvGrpSpPr>
          <p:cNvPr id="12" name="Group 11"/>
          <p:cNvGrpSpPr/>
          <p:nvPr/>
        </p:nvGrpSpPr>
        <p:grpSpPr>
          <a:xfrm>
            <a:off x="457200" y="1752600"/>
            <a:ext cx="2133600" cy="939644"/>
            <a:chOff x="2677051" y="77"/>
            <a:chExt cx="939644" cy="939644"/>
          </a:xfrm>
          <a:solidFill>
            <a:schemeClr val="tx2">
              <a:lumMod val="40000"/>
              <a:lumOff val="60000"/>
            </a:schemeClr>
          </a:solidFill>
        </p:grpSpPr>
        <p:sp>
          <p:nvSpPr>
            <p:cNvPr id="13" name="Oval 12"/>
            <p:cNvSpPr/>
            <p:nvPr/>
          </p:nvSpPr>
          <p:spPr>
            <a:xfrm>
              <a:off x="2677051" y="77"/>
              <a:ext cx="939644" cy="939644"/>
            </a:xfrm>
            <a:prstGeom prst="ellipse">
              <a:avLst/>
            </a:prstGeom>
            <a:grpFill/>
            <a:ln>
              <a:solidFill>
                <a:schemeClr val="tx2">
                  <a:lumMod val="40000"/>
                  <a:lumOff val="60000"/>
                </a:schemeClr>
              </a:solid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4" name="Oval 4"/>
            <p:cNvSpPr/>
            <p:nvPr/>
          </p:nvSpPr>
          <p:spPr>
            <a:xfrm>
              <a:off x="2814659" y="137685"/>
              <a:ext cx="664428" cy="664428"/>
            </a:xfrm>
            <a:prstGeom prst="rect">
              <a:avLst/>
            </a:prstGeom>
            <a:grpFill/>
            <a:ln>
              <a:solidFill>
                <a:schemeClr val="tx2">
                  <a:lumMod val="40000"/>
                  <a:lumOff val="60000"/>
                </a:schemeClr>
              </a:solidFill>
            </a:ln>
          </p:spPr>
          <p:style>
            <a:lnRef idx="0">
              <a:scrgbClr r="0" g="0" b="0"/>
            </a:lnRef>
            <a:fillRef idx="0">
              <a:scrgbClr r="0" g="0" b="0"/>
            </a:fillRef>
            <a:effectRef idx="0">
              <a:scrgbClr r="0" g="0" b="0"/>
            </a:effectRef>
            <a:fontRef idx="minor">
              <a:schemeClr val="tx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kern="1200" dirty="0">
                  <a:solidFill>
                    <a:srgbClr val="FF0000"/>
                  </a:solidFill>
                </a:rPr>
                <a:t>Boeing 787</a:t>
              </a:r>
            </a:p>
          </p:txBody>
        </p:sp>
      </p:grpSp>
      <p:grpSp>
        <p:nvGrpSpPr>
          <p:cNvPr id="15" name="Group 14"/>
          <p:cNvGrpSpPr/>
          <p:nvPr/>
        </p:nvGrpSpPr>
        <p:grpSpPr>
          <a:xfrm>
            <a:off x="3657600" y="1701644"/>
            <a:ext cx="2133600" cy="939644"/>
            <a:chOff x="2677051" y="77"/>
            <a:chExt cx="939644" cy="939644"/>
          </a:xfrm>
          <a:solidFill>
            <a:schemeClr val="tx2">
              <a:lumMod val="40000"/>
              <a:lumOff val="60000"/>
            </a:schemeClr>
          </a:solidFill>
        </p:grpSpPr>
        <p:sp>
          <p:nvSpPr>
            <p:cNvPr id="16" name="Oval 15"/>
            <p:cNvSpPr/>
            <p:nvPr/>
          </p:nvSpPr>
          <p:spPr>
            <a:xfrm>
              <a:off x="2677051" y="77"/>
              <a:ext cx="939644" cy="939644"/>
            </a:xfrm>
            <a:prstGeom prst="ellipse">
              <a:avLst/>
            </a:prstGeom>
            <a:grpFill/>
            <a:ln>
              <a:solidFill>
                <a:schemeClr val="tx2">
                  <a:lumMod val="40000"/>
                  <a:lumOff val="60000"/>
                </a:schemeClr>
              </a:solid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7" name="Oval 4"/>
            <p:cNvSpPr/>
            <p:nvPr/>
          </p:nvSpPr>
          <p:spPr>
            <a:xfrm>
              <a:off x="2814659" y="137685"/>
              <a:ext cx="664428" cy="664428"/>
            </a:xfrm>
            <a:prstGeom prst="rect">
              <a:avLst/>
            </a:prstGeom>
            <a:grpFill/>
            <a:ln>
              <a:solidFill>
                <a:schemeClr val="tx2">
                  <a:lumMod val="40000"/>
                  <a:lumOff val="60000"/>
                </a:schemeClr>
              </a:solidFill>
            </a:ln>
          </p:spPr>
          <p:style>
            <a:lnRef idx="0">
              <a:scrgbClr r="0" g="0" b="0"/>
            </a:lnRef>
            <a:fillRef idx="0">
              <a:scrgbClr r="0" g="0" b="0"/>
            </a:fillRef>
            <a:effectRef idx="0">
              <a:scrgbClr r="0" g="0" b="0"/>
            </a:effectRef>
            <a:fontRef idx="minor">
              <a:schemeClr val="tx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dirty="0">
                  <a:solidFill>
                    <a:srgbClr val="FF0000"/>
                  </a:solidFill>
                </a:rPr>
                <a:t>Airbus A340</a:t>
              </a:r>
              <a:endParaRPr lang="en-US" sz="1500" kern="1200" dirty="0">
                <a:solidFill>
                  <a:srgbClr val="FF0000"/>
                </a:solidFill>
              </a:endParaRPr>
            </a:p>
          </p:txBody>
        </p:sp>
      </p:grpSp>
      <p:sp>
        <p:nvSpPr>
          <p:cNvPr id="31" name="TextBox 30"/>
          <p:cNvSpPr txBox="1"/>
          <p:nvPr/>
        </p:nvSpPr>
        <p:spPr>
          <a:xfrm rot="16200000">
            <a:off x="-575795" y="867539"/>
            <a:ext cx="1613254" cy="461665"/>
          </a:xfrm>
          <a:prstGeom prst="rect">
            <a:avLst/>
          </a:prstGeom>
          <a:solidFill>
            <a:schemeClr val="accent2">
              <a:lumMod val="40000"/>
              <a:lumOff val="60000"/>
            </a:schemeClr>
          </a:solidFill>
        </p:spPr>
        <p:txBody>
          <a:bodyPr wrap="square" rtlCol="0">
            <a:spAutoFit/>
          </a:bodyPr>
          <a:lstStyle/>
          <a:p>
            <a:pPr algn="ctr"/>
            <a:r>
              <a:rPr lang="en-US" dirty="0"/>
              <a:t>Model</a:t>
            </a:r>
          </a:p>
        </p:txBody>
      </p:sp>
      <p:cxnSp>
        <p:nvCxnSpPr>
          <p:cNvPr id="40" name="Straight Connector 39"/>
          <p:cNvCxnSpPr>
            <a:stCxn id="13" idx="4"/>
            <a:endCxn id="10" idx="0"/>
          </p:cNvCxnSpPr>
          <p:nvPr/>
        </p:nvCxnSpPr>
        <p:spPr bwMode="auto">
          <a:xfrm>
            <a:off x="1524000" y="2692244"/>
            <a:ext cx="0" cy="4572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2" name="Straight Connector 41"/>
          <p:cNvCxnSpPr>
            <a:stCxn id="16" idx="4"/>
            <a:endCxn id="6" idx="0"/>
          </p:cNvCxnSpPr>
          <p:nvPr/>
        </p:nvCxnSpPr>
        <p:spPr bwMode="auto">
          <a:xfrm>
            <a:off x="4724400" y="2641288"/>
            <a:ext cx="0" cy="394557"/>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4" name="Straight Connector 43"/>
          <p:cNvCxnSpPr>
            <a:stCxn id="10" idx="4"/>
          </p:cNvCxnSpPr>
          <p:nvPr/>
        </p:nvCxnSpPr>
        <p:spPr bwMode="auto">
          <a:xfrm flipH="1">
            <a:off x="377502" y="4075843"/>
            <a:ext cx="1146498" cy="2988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6" name="Straight Connector 45"/>
          <p:cNvCxnSpPr>
            <a:stCxn id="10" idx="4"/>
          </p:cNvCxnSpPr>
          <p:nvPr/>
        </p:nvCxnSpPr>
        <p:spPr bwMode="auto">
          <a:xfrm>
            <a:off x="1524000" y="4075843"/>
            <a:ext cx="952500" cy="2988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0" name="Straight Connector 49"/>
          <p:cNvCxnSpPr>
            <a:stCxn id="6" idx="4"/>
          </p:cNvCxnSpPr>
          <p:nvPr/>
        </p:nvCxnSpPr>
        <p:spPr bwMode="auto">
          <a:xfrm flipH="1">
            <a:off x="3970059" y="3962244"/>
            <a:ext cx="754341" cy="4826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36" name="Straight Connector 35"/>
          <p:cNvCxnSpPr/>
          <p:nvPr/>
        </p:nvCxnSpPr>
        <p:spPr bwMode="auto">
          <a:xfrm>
            <a:off x="7924800" y="3927075"/>
            <a:ext cx="834702" cy="543013"/>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aphicFrame>
        <p:nvGraphicFramePr>
          <p:cNvPr id="37" name="Diagram 36"/>
          <p:cNvGraphicFramePr/>
          <p:nvPr>
            <p:extLst>
              <p:ext uri="{D42A27DB-BD31-4B8C-83A1-F6EECF244321}">
                <p14:modId xmlns:p14="http://schemas.microsoft.com/office/powerpoint/2010/main" val="532329826"/>
              </p:ext>
            </p:extLst>
          </p:nvPr>
        </p:nvGraphicFramePr>
        <p:xfrm>
          <a:off x="6019800" y="4343244"/>
          <a:ext cx="3505200" cy="939800"/>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pSp>
        <p:nvGrpSpPr>
          <p:cNvPr id="38" name="Group 37"/>
          <p:cNvGrpSpPr/>
          <p:nvPr/>
        </p:nvGrpSpPr>
        <p:grpSpPr>
          <a:xfrm>
            <a:off x="6858000" y="3035845"/>
            <a:ext cx="2133600" cy="926399"/>
            <a:chOff x="2493427" y="-1131073"/>
            <a:chExt cx="2157598" cy="2157598"/>
          </a:xfrm>
        </p:grpSpPr>
        <p:sp>
          <p:nvSpPr>
            <p:cNvPr id="39" name="Oval 38"/>
            <p:cNvSpPr/>
            <p:nvPr/>
          </p:nvSpPr>
          <p:spPr>
            <a:xfrm>
              <a:off x="2493427" y="-1131073"/>
              <a:ext cx="2157598" cy="2157598"/>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41" name="Oval 4"/>
            <p:cNvSpPr/>
            <p:nvPr/>
          </p:nvSpPr>
          <p:spPr>
            <a:xfrm>
              <a:off x="2890664" y="-879568"/>
              <a:ext cx="1525652" cy="1525653"/>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118740" tIns="53340" rIns="118740" bIns="53340" numCol="1" spcCol="1270" anchor="ctr" anchorCtr="0">
              <a:noAutofit/>
            </a:bodyPr>
            <a:lstStyle/>
            <a:p>
              <a:pPr lvl="0" algn="ctr" defTabSz="1866900">
                <a:lnSpc>
                  <a:spcPct val="90000"/>
                </a:lnSpc>
                <a:spcBef>
                  <a:spcPct val="0"/>
                </a:spcBef>
                <a:spcAft>
                  <a:spcPct val="35000"/>
                </a:spcAft>
              </a:pPr>
              <a:r>
                <a:rPr lang="en-US" sz="1600" kern="1200" dirty="0"/>
                <a:t>Flight Schedule</a:t>
              </a:r>
            </a:p>
          </p:txBody>
        </p:sp>
      </p:grpSp>
      <p:grpSp>
        <p:nvGrpSpPr>
          <p:cNvPr id="43" name="Group 42"/>
          <p:cNvGrpSpPr/>
          <p:nvPr/>
        </p:nvGrpSpPr>
        <p:grpSpPr>
          <a:xfrm>
            <a:off x="6858000" y="1701644"/>
            <a:ext cx="2133600" cy="939644"/>
            <a:chOff x="2677051" y="77"/>
            <a:chExt cx="939644" cy="939644"/>
          </a:xfrm>
          <a:solidFill>
            <a:schemeClr val="tx2">
              <a:lumMod val="40000"/>
              <a:lumOff val="60000"/>
            </a:schemeClr>
          </a:solidFill>
        </p:grpSpPr>
        <p:sp>
          <p:nvSpPr>
            <p:cNvPr id="45" name="Oval 44"/>
            <p:cNvSpPr/>
            <p:nvPr/>
          </p:nvSpPr>
          <p:spPr>
            <a:xfrm>
              <a:off x="2677051" y="77"/>
              <a:ext cx="939644" cy="939644"/>
            </a:xfrm>
            <a:prstGeom prst="ellipse">
              <a:avLst/>
            </a:prstGeom>
            <a:grpFill/>
            <a:ln>
              <a:solidFill>
                <a:schemeClr val="tx2">
                  <a:lumMod val="40000"/>
                  <a:lumOff val="60000"/>
                </a:schemeClr>
              </a:solid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47" name="Oval 4"/>
            <p:cNvSpPr/>
            <p:nvPr/>
          </p:nvSpPr>
          <p:spPr>
            <a:xfrm>
              <a:off x="2814659" y="137685"/>
              <a:ext cx="664428" cy="664428"/>
            </a:xfrm>
            <a:prstGeom prst="rect">
              <a:avLst/>
            </a:prstGeom>
            <a:grpFill/>
            <a:ln>
              <a:solidFill>
                <a:schemeClr val="tx2">
                  <a:lumMod val="40000"/>
                  <a:lumOff val="60000"/>
                </a:schemeClr>
              </a:solidFill>
            </a:ln>
          </p:spPr>
          <p:style>
            <a:lnRef idx="0">
              <a:scrgbClr r="0" g="0" b="0"/>
            </a:lnRef>
            <a:fillRef idx="0">
              <a:scrgbClr r="0" g="0" b="0"/>
            </a:fillRef>
            <a:effectRef idx="0">
              <a:scrgbClr r="0" g="0" b="0"/>
            </a:effectRef>
            <a:fontRef idx="minor">
              <a:schemeClr val="tx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dirty="0">
                  <a:solidFill>
                    <a:srgbClr val="FF0000"/>
                  </a:solidFill>
                </a:rPr>
                <a:t>Boeing 777</a:t>
              </a:r>
              <a:endParaRPr lang="en-US" sz="1500" kern="1200" dirty="0">
                <a:solidFill>
                  <a:srgbClr val="FF0000"/>
                </a:solidFill>
              </a:endParaRPr>
            </a:p>
          </p:txBody>
        </p:sp>
      </p:grpSp>
      <p:cxnSp>
        <p:nvCxnSpPr>
          <p:cNvPr id="48" name="Straight Connector 47"/>
          <p:cNvCxnSpPr>
            <a:stCxn id="45" idx="4"/>
            <a:endCxn id="39" idx="0"/>
          </p:cNvCxnSpPr>
          <p:nvPr/>
        </p:nvCxnSpPr>
        <p:spPr bwMode="auto">
          <a:xfrm>
            <a:off x="7924800" y="2641288"/>
            <a:ext cx="0" cy="394557"/>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49" name="Straight Connector 48"/>
          <p:cNvCxnSpPr>
            <a:stCxn id="39" idx="4"/>
          </p:cNvCxnSpPr>
          <p:nvPr/>
        </p:nvCxnSpPr>
        <p:spPr bwMode="auto">
          <a:xfrm flipH="1">
            <a:off x="7170459" y="3962244"/>
            <a:ext cx="754341" cy="4826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pSp>
        <p:nvGrpSpPr>
          <p:cNvPr id="51" name="Group 50"/>
          <p:cNvGrpSpPr/>
          <p:nvPr/>
        </p:nvGrpSpPr>
        <p:grpSpPr>
          <a:xfrm>
            <a:off x="3657600" y="228600"/>
            <a:ext cx="2133600" cy="939644"/>
            <a:chOff x="2677051" y="77"/>
            <a:chExt cx="939644" cy="939644"/>
          </a:xfrm>
          <a:solidFill>
            <a:schemeClr val="tx2">
              <a:lumMod val="40000"/>
              <a:lumOff val="60000"/>
            </a:schemeClr>
          </a:solidFill>
        </p:grpSpPr>
        <p:sp>
          <p:nvSpPr>
            <p:cNvPr id="53" name="Oval 52"/>
            <p:cNvSpPr/>
            <p:nvPr/>
          </p:nvSpPr>
          <p:spPr>
            <a:xfrm>
              <a:off x="2677051" y="77"/>
              <a:ext cx="939644" cy="939644"/>
            </a:xfrm>
            <a:prstGeom prst="ellipse">
              <a:avLst/>
            </a:prstGeom>
            <a:ln/>
          </p:spPr>
          <p:style>
            <a:lnRef idx="2">
              <a:schemeClr val="accent5">
                <a:shade val="50000"/>
              </a:schemeClr>
            </a:lnRef>
            <a:fillRef idx="1">
              <a:schemeClr val="accent5"/>
            </a:fillRef>
            <a:effectRef idx="0">
              <a:schemeClr val="accent5"/>
            </a:effectRef>
            <a:fontRef idx="minor">
              <a:schemeClr val="lt1"/>
            </a:fontRef>
          </p:style>
        </p:sp>
        <p:sp>
          <p:nvSpPr>
            <p:cNvPr id="54" name="Oval 4"/>
            <p:cNvSpPr/>
            <p:nvPr/>
          </p:nvSpPr>
          <p:spPr>
            <a:xfrm>
              <a:off x="2814659" y="137685"/>
              <a:ext cx="664428" cy="664428"/>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spcFirstLastPara="0" vert="horz" wrap="square" lIns="51712" tIns="19050" rIns="51712" bIns="19050" numCol="1" spcCol="1270" anchor="ctr" anchorCtr="0">
              <a:noAutofit/>
            </a:bodyPr>
            <a:lstStyle/>
            <a:p>
              <a:pPr lvl="0" algn="ctr" defTabSz="666750">
                <a:lnSpc>
                  <a:spcPct val="90000"/>
                </a:lnSpc>
                <a:spcBef>
                  <a:spcPct val="0"/>
                </a:spcBef>
                <a:spcAft>
                  <a:spcPct val="35000"/>
                </a:spcAft>
              </a:pPr>
              <a:r>
                <a:rPr lang="en-US" sz="1500" b="0" dirty="0">
                  <a:ln w="0"/>
                  <a:solidFill>
                    <a:schemeClr val="tx1"/>
                  </a:solidFill>
                  <a:effectLst>
                    <a:outerShdw blurRad="38100" dist="19050" dir="2700000" algn="tl" rotWithShape="0">
                      <a:schemeClr val="dk1">
                        <a:alpha val="40000"/>
                      </a:schemeClr>
                    </a:outerShdw>
                  </a:effectLst>
                </a:rPr>
                <a:t>Jet Blue Fleet</a:t>
              </a:r>
              <a:endParaRPr lang="en-US" sz="1500" b="0" kern="1200" dirty="0">
                <a:ln w="0"/>
                <a:solidFill>
                  <a:schemeClr val="tx1"/>
                </a:solidFill>
                <a:effectLst>
                  <a:outerShdw blurRad="38100" dist="19050" dir="2700000" algn="tl" rotWithShape="0">
                    <a:schemeClr val="dk1">
                      <a:alpha val="40000"/>
                    </a:schemeClr>
                  </a:outerShdw>
                </a:effectLst>
              </a:endParaRPr>
            </a:p>
          </p:txBody>
        </p:sp>
      </p:grpSp>
      <p:cxnSp>
        <p:nvCxnSpPr>
          <p:cNvPr id="55" name="Straight Connector 54"/>
          <p:cNvCxnSpPr/>
          <p:nvPr/>
        </p:nvCxnSpPr>
        <p:spPr bwMode="auto">
          <a:xfrm>
            <a:off x="4724400" y="1168244"/>
            <a:ext cx="0" cy="546957"/>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7" name="Straight Connector 56"/>
          <p:cNvCxnSpPr>
            <a:stCxn id="53" idx="4"/>
            <a:endCxn id="45" idx="0"/>
          </p:cNvCxnSpPr>
          <p:nvPr/>
        </p:nvCxnSpPr>
        <p:spPr bwMode="auto">
          <a:xfrm>
            <a:off x="4724400" y="1168244"/>
            <a:ext cx="3200400" cy="53340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8" name="Straight Connector 57"/>
          <p:cNvCxnSpPr>
            <a:stCxn id="53" idx="4"/>
            <a:endCxn id="13" idx="0"/>
          </p:cNvCxnSpPr>
          <p:nvPr/>
        </p:nvCxnSpPr>
        <p:spPr bwMode="auto">
          <a:xfrm flipH="1">
            <a:off x="1524000" y="1168244"/>
            <a:ext cx="3200400" cy="584356"/>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Tree>
    <p:extLst>
      <p:ext uri="{BB962C8B-B14F-4D97-AF65-F5344CB8AC3E}">
        <p14:creationId xmlns:p14="http://schemas.microsoft.com/office/powerpoint/2010/main" val="29416402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Java will do this?</a:t>
            </a:r>
          </a:p>
        </p:txBody>
      </p:sp>
      <p:sp>
        <p:nvSpPr>
          <p:cNvPr id="4" name="Content Placeholder 3"/>
          <p:cNvSpPr>
            <a:spLocks noGrp="1"/>
          </p:cNvSpPr>
          <p:nvPr>
            <p:ph idx="1"/>
          </p:nvPr>
        </p:nvSpPr>
        <p:spPr/>
        <p:txBody>
          <a:bodyPr/>
          <a:lstStyle/>
          <a:p>
            <a:r>
              <a:rPr lang="en-US" dirty="0"/>
              <a:t>Classes so we define what each class means (for example flight handles the smarts of how to deal with empty and available seats)</a:t>
            </a:r>
          </a:p>
          <a:p>
            <a:r>
              <a:rPr lang="en-US" dirty="0"/>
              <a:t>Objects so we fill them with data that distinguish things</a:t>
            </a:r>
          </a:p>
          <a:p>
            <a:r>
              <a:rPr lang="en-US" dirty="0"/>
              <a:t>Array Lists to do two things</a:t>
            </a:r>
          </a:p>
          <a:p>
            <a:pPr lvl="1"/>
            <a:r>
              <a:rPr lang="en-US" dirty="0"/>
              <a:t>glue objects together</a:t>
            </a:r>
          </a:p>
          <a:p>
            <a:endParaRPr lang="en-US" dirty="0"/>
          </a:p>
        </p:txBody>
      </p:sp>
    </p:spTree>
    <p:extLst>
      <p:ext uri="{BB962C8B-B14F-4D97-AF65-F5344CB8AC3E}">
        <p14:creationId xmlns:p14="http://schemas.microsoft.com/office/powerpoint/2010/main" val="4025305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Java will do this?</a:t>
            </a:r>
          </a:p>
        </p:txBody>
      </p:sp>
      <p:sp>
        <p:nvSpPr>
          <p:cNvPr id="4" name="Content Placeholder 3"/>
          <p:cNvSpPr>
            <a:spLocks noGrp="1"/>
          </p:cNvSpPr>
          <p:nvPr>
            <p:ph idx="1"/>
          </p:nvPr>
        </p:nvSpPr>
        <p:spPr/>
        <p:txBody>
          <a:bodyPr/>
          <a:lstStyle/>
          <a:p>
            <a:r>
              <a:rPr lang="en-US" dirty="0"/>
              <a:t>Arrays to do two things</a:t>
            </a:r>
          </a:p>
          <a:p>
            <a:pPr lvl="1"/>
            <a:r>
              <a:rPr lang="en-US" dirty="0"/>
              <a:t>glue components together</a:t>
            </a:r>
          </a:p>
          <a:p>
            <a:pPr lvl="1"/>
            <a:r>
              <a:rPr lang="en-US" dirty="0"/>
              <a:t>Relate one component to many components</a:t>
            </a:r>
          </a:p>
          <a:p>
            <a:pPr lvl="2"/>
            <a:r>
              <a:rPr lang="en-US" dirty="0"/>
              <a:t>For example an array is needed </a:t>
            </a:r>
          </a:p>
          <a:p>
            <a:pPr lvl="3"/>
            <a:r>
              <a:rPr lang="en-US" dirty="0"/>
              <a:t>a flight to house many empty seats</a:t>
            </a:r>
          </a:p>
          <a:p>
            <a:pPr lvl="3"/>
            <a:r>
              <a:rPr lang="en-US" dirty="0"/>
              <a:t>Medication history to keep track of multiple medications for a patient</a:t>
            </a:r>
          </a:p>
          <a:p>
            <a:endParaRPr lang="en-US" dirty="0"/>
          </a:p>
        </p:txBody>
      </p:sp>
    </p:spTree>
    <p:extLst>
      <p:ext uri="{BB962C8B-B14F-4D97-AF65-F5344CB8AC3E}">
        <p14:creationId xmlns:p14="http://schemas.microsoft.com/office/powerpoint/2010/main" val="6540698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4716302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problem</a:t>
            </a:r>
          </a:p>
        </p:txBody>
      </p:sp>
      <p:sp>
        <p:nvSpPr>
          <p:cNvPr id="3" name="Content Placeholder 2"/>
          <p:cNvSpPr>
            <a:spLocks noGrp="1"/>
          </p:cNvSpPr>
          <p:nvPr>
            <p:ph idx="1"/>
          </p:nvPr>
        </p:nvSpPr>
        <p:spPr/>
        <p:txBody>
          <a:bodyPr/>
          <a:lstStyle/>
          <a:p>
            <a:r>
              <a:rPr lang="en-US" dirty="0"/>
              <a:t>Businesses sell products to customers. </a:t>
            </a:r>
          </a:p>
          <a:p>
            <a:r>
              <a:rPr lang="en-US" dirty="0"/>
              <a:t>They must organize their products so customers know about them in terms of features, availability, and price.</a:t>
            </a:r>
          </a:p>
          <a:p>
            <a:r>
              <a:rPr lang="en-US" dirty="0"/>
              <a:t>Sometimes, new products get added, discontinued, updated, etc. </a:t>
            </a:r>
          </a:p>
          <a:p>
            <a:r>
              <a:rPr lang="en-US" dirty="0"/>
              <a:t>Business need software to help them managing their products (product catalog).</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implement this pattern in java?</a:t>
            </a:r>
          </a:p>
        </p:txBody>
      </p:sp>
      <p:sp>
        <p:nvSpPr>
          <p:cNvPr id="4" name="Rounded Rectangle 3"/>
          <p:cNvSpPr/>
          <p:nvPr/>
        </p:nvSpPr>
        <p:spPr bwMode="auto">
          <a:xfrm>
            <a:off x="1143000" y="20834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a:p>
            <a:pPr algn="ctr"/>
            <a:r>
              <a:rPr lang="en-US" dirty="0">
                <a:solidFill>
                  <a:schemeClr val="tx1"/>
                </a:solidFill>
                <a:latin typeface="Tahoma" pitchFamily="5" charset="0"/>
              </a:rPr>
              <a:t>Catalog</a:t>
            </a:r>
          </a:p>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Tahoma" pitchFamily="5" charset="0"/>
            </a:endParaRPr>
          </a:p>
        </p:txBody>
      </p:sp>
      <p:sp>
        <p:nvSpPr>
          <p:cNvPr id="5" name="Rounded Rectangle 4"/>
          <p:cNvSpPr/>
          <p:nvPr/>
        </p:nvSpPr>
        <p:spPr bwMode="auto">
          <a:xfrm>
            <a:off x="6172200" y="20834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Product</a:t>
            </a:r>
          </a:p>
        </p:txBody>
      </p:sp>
      <p:cxnSp>
        <p:nvCxnSpPr>
          <p:cNvPr id="7" name="Straight Connector 6"/>
          <p:cNvCxnSpPr>
            <a:stCxn id="4" idx="3"/>
            <a:endCxn id="5" idx="1"/>
          </p:cNvCxnSpPr>
          <p:nvPr/>
        </p:nvCxnSpPr>
        <p:spPr bwMode="auto">
          <a:xfrm>
            <a:off x="3124200" y="2578775"/>
            <a:ext cx="30480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4" name="TextBox 13"/>
          <p:cNvSpPr txBox="1"/>
          <p:nvPr/>
        </p:nvSpPr>
        <p:spPr>
          <a:xfrm>
            <a:off x="1143000" y="3886200"/>
            <a:ext cx="6477000" cy="2031325"/>
          </a:xfrm>
          <a:prstGeom prst="rect">
            <a:avLst/>
          </a:prstGeom>
          <a:noFill/>
        </p:spPr>
        <p:txBody>
          <a:bodyPr wrap="square" rtlCol="0">
            <a:spAutoFit/>
          </a:bodyPr>
          <a:lstStyle/>
          <a:p>
            <a:pPr>
              <a:buFont typeface="Arial" pitchFamily="34" charset="0"/>
              <a:buChar char="•"/>
            </a:pPr>
            <a:r>
              <a:rPr lang="en-US" sz="1800" b="0" dirty="0">
                <a:solidFill>
                  <a:srgbClr val="002060"/>
                </a:solidFill>
              </a:rPr>
              <a:t>  Define Java class for the product catalog</a:t>
            </a:r>
          </a:p>
          <a:p>
            <a:endParaRPr lang="en-US" sz="1800" b="0" dirty="0">
              <a:solidFill>
                <a:srgbClr val="002060"/>
              </a:solidFill>
            </a:endParaRPr>
          </a:p>
          <a:p>
            <a:pPr>
              <a:buFont typeface="Arial" pitchFamily="34" charset="0"/>
              <a:buChar char="•"/>
            </a:pPr>
            <a:r>
              <a:rPr lang="en-US" sz="1800" b="0" dirty="0">
                <a:solidFill>
                  <a:srgbClr val="002060"/>
                </a:solidFill>
              </a:rPr>
              <a:t>  Define a java class for product</a:t>
            </a:r>
          </a:p>
          <a:p>
            <a:pPr>
              <a:buFont typeface="Arial" pitchFamily="34" charset="0"/>
              <a:buChar char="•"/>
            </a:pPr>
            <a:endParaRPr lang="en-US" sz="1800" b="0" dirty="0">
              <a:solidFill>
                <a:srgbClr val="002060"/>
              </a:solidFill>
            </a:endParaRPr>
          </a:p>
          <a:p>
            <a:pPr>
              <a:buFont typeface="Arial" pitchFamily="34" charset="0"/>
              <a:buChar char="•"/>
            </a:pPr>
            <a:r>
              <a:rPr lang="en-US" sz="1800" b="0" dirty="0">
                <a:solidFill>
                  <a:srgbClr val="002060"/>
                </a:solidFill>
              </a:rPr>
              <a:t>  The product catalog class must keep track of products</a:t>
            </a:r>
          </a:p>
          <a:p>
            <a:pPr lvl="1">
              <a:buFont typeface="Arial" pitchFamily="34" charset="0"/>
              <a:buChar char="•"/>
            </a:pPr>
            <a:endParaRPr lang="en-US" sz="1800" b="0" dirty="0">
              <a:solidFill>
                <a:srgbClr val="002060"/>
              </a:solidFill>
            </a:endParaRPr>
          </a:p>
          <a:p>
            <a:pPr lvl="1">
              <a:buFont typeface="Arial" pitchFamily="34" charset="0"/>
              <a:buChar char="•"/>
            </a:pPr>
            <a:r>
              <a:rPr lang="en-US" sz="1800" b="0" dirty="0">
                <a:solidFill>
                  <a:srgbClr val="002060"/>
                </a:solidFill>
              </a:rPr>
              <a:t>  How?</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3429000"/>
            <a:ext cx="7793037" cy="1143000"/>
          </a:xfrm>
        </p:spPr>
        <p:txBody>
          <a:bodyPr/>
          <a:lstStyle/>
          <a:p>
            <a:r>
              <a:rPr lang="en-US" dirty="0"/>
              <a:t>Why learning how to implement relationship connections are important?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student-profitability 2-1"/>
          <p:cNvPicPr>
            <a:picLocks noChangeAspect="1" noChangeArrowheads="1"/>
          </p:cNvPicPr>
          <p:nvPr/>
        </p:nvPicPr>
        <p:blipFill>
          <a:blip r:embed="rId2"/>
          <a:srcRect/>
          <a:stretch>
            <a:fillRect/>
          </a:stretch>
        </p:blipFill>
        <p:spPr bwMode="auto">
          <a:xfrm>
            <a:off x="0" y="0"/>
            <a:ext cx="9144000" cy="7065963"/>
          </a:xfrm>
          <a:prstGeom prst="rect">
            <a:avLst/>
          </a:prstGeom>
          <a:noFill/>
        </p:spPr>
      </p:pic>
      <p:sp>
        <p:nvSpPr>
          <p:cNvPr id="5143" name="Line 23"/>
          <p:cNvSpPr>
            <a:spLocks noChangeShapeType="1"/>
          </p:cNvSpPr>
          <p:nvPr/>
        </p:nvSpPr>
        <p:spPr bwMode="auto">
          <a:xfrm>
            <a:off x="1676400" y="457200"/>
            <a:ext cx="0" cy="1676400"/>
          </a:xfrm>
          <a:prstGeom prst="line">
            <a:avLst/>
          </a:prstGeom>
          <a:noFill/>
          <a:ln w="28575">
            <a:solidFill>
              <a:srgbClr val="99CC00"/>
            </a:solidFill>
            <a:round/>
            <a:headEnd/>
            <a:tailEnd type="triangle" w="med" len="med"/>
          </a:ln>
          <a:effectLst/>
        </p:spPr>
        <p:txBody>
          <a:bodyPr/>
          <a:lstStyle/>
          <a:p>
            <a:endParaRPr lang="en-US"/>
          </a:p>
        </p:txBody>
      </p:sp>
      <p:sp>
        <p:nvSpPr>
          <p:cNvPr id="5144" name="Text Box 24"/>
          <p:cNvSpPr txBox="1">
            <a:spLocks noChangeArrowheads="1"/>
          </p:cNvSpPr>
          <p:nvPr/>
        </p:nvSpPr>
        <p:spPr bwMode="auto">
          <a:xfrm>
            <a:off x="0" y="304800"/>
            <a:ext cx="2592388" cy="274638"/>
          </a:xfrm>
          <a:prstGeom prst="rect">
            <a:avLst/>
          </a:prstGeom>
          <a:noFill/>
          <a:ln w="9525">
            <a:noFill/>
            <a:miter lim="800000"/>
            <a:headEnd/>
            <a:tailEnd/>
          </a:ln>
          <a:effectLst/>
        </p:spPr>
        <p:txBody>
          <a:bodyPr wrap="none">
            <a:spAutoFit/>
          </a:bodyPr>
          <a:lstStyle/>
          <a:p>
            <a:r>
              <a:rPr lang="en-US" sz="1200"/>
              <a:t>Student related questions start here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student-profitability 2-1"/>
          <p:cNvPicPr>
            <a:picLocks noChangeAspect="1" noChangeArrowheads="1"/>
          </p:cNvPicPr>
          <p:nvPr/>
        </p:nvPicPr>
        <p:blipFill>
          <a:blip r:embed="rId2"/>
          <a:srcRect/>
          <a:stretch>
            <a:fillRect/>
          </a:stretch>
        </p:blipFill>
        <p:spPr bwMode="auto">
          <a:xfrm>
            <a:off x="0" y="0"/>
            <a:ext cx="9144000" cy="7065963"/>
          </a:xfrm>
          <a:prstGeom prst="rect">
            <a:avLst/>
          </a:prstGeom>
          <a:noFill/>
        </p:spPr>
      </p:pic>
      <p:sp>
        <p:nvSpPr>
          <p:cNvPr id="5123" name="Line 3"/>
          <p:cNvSpPr>
            <a:spLocks noChangeShapeType="1"/>
          </p:cNvSpPr>
          <p:nvPr/>
        </p:nvSpPr>
        <p:spPr bwMode="auto">
          <a:xfrm>
            <a:off x="304800" y="2743200"/>
            <a:ext cx="2057400" cy="0"/>
          </a:xfrm>
          <a:prstGeom prst="line">
            <a:avLst/>
          </a:prstGeom>
          <a:noFill/>
          <a:ln w="28575">
            <a:solidFill>
              <a:srgbClr val="99CC00"/>
            </a:solidFill>
            <a:round/>
            <a:headEnd/>
            <a:tailEnd type="triangle" w="med" len="med"/>
          </a:ln>
          <a:effectLst/>
        </p:spPr>
        <p:txBody>
          <a:bodyPr/>
          <a:lstStyle/>
          <a:p>
            <a:endParaRPr lang="en-US"/>
          </a:p>
        </p:txBody>
      </p:sp>
      <p:sp>
        <p:nvSpPr>
          <p:cNvPr id="5124" name="Line 4"/>
          <p:cNvSpPr>
            <a:spLocks noChangeShapeType="1"/>
          </p:cNvSpPr>
          <p:nvPr/>
        </p:nvSpPr>
        <p:spPr bwMode="auto">
          <a:xfrm>
            <a:off x="304800" y="2286000"/>
            <a:ext cx="0" cy="457200"/>
          </a:xfrm>
          <a:prstGeom prst="line">
            <a:avLst/>
          </a:prstGeom>
          <a:noFill/>
          <a:ln w="28575">
            <a:solidFill>
              <a:srgbClr val="99CC00"/>
            </a:solidFill>
            <a:round/>
            <a:headEnd/>
            <a:tailEnd type="triangle" w="med" len="med"/>
          </a:ln>
          <a:effectLst/>
        </p:spPr>
        <p:txBody>
          <a:bodyPr/>
          <a:lstStyle/>
          <a:p>
            <a:endParaRPr lang="en-US"/>
          </a:p>
        </p:txBody>
      </p:sp>
      <p:sp>
        <p:nvSpPr>
          <p:cNvPr id="5125" name="Line 5"/>
          <p:cNvSpPr>
            <a:spLocks noChangeShapeType="1"/>
          </p:cNvSpPr>
          <p:nvPr/>
        </p:nvSpPr>
        <p:spPr bwMode="auto">
          <a:xfrm>
            <a:off x="2362200" y="2743200"/>
            <a:ext cx="0" cy="4038600"/>
          </a:xfrm>
          <a:prstGeom prst="line">
            <a:avLst/>
          </a:prstGeom>
          <a:noFill/>
          <a:ln w="28575">
            <a:solidFill>
              <a:srgbClr val="99CC00"/>
            </a:solidFill>
            <a:round/>
            <a:headEnd/>
            <a:tailEnd type="triangle" w="med" len="med"/>
          </a:ln>
          <a:effectLst/>
        </p:spPr>
        <p:txBody>
          <a:bodyPr/>
          <a:lstStyle/>
          <a:p>
            <a:endParaRPr lang="en-US"/>
          </a:p>
        </p:txBody>
      </p:sp>
      <p:sp>
        <p:nvSpPr>
          <p:cNvPr id="5126" name="Line 6"/>
          <p:cNvSpPr>
            <a:spLocks noChangeShapeType="1"/>
          </p:cNvSpPr>
          <p:nvPr/>
        </p:nvSpPr>
        <p:spPr bwMode="auto">
          <a:xfrm>
            <a:off x="2362200" y="6781800"/>
            <a:ext cx="3276600" cy="0"/>
          </a:xfrm>
          <a:prstGeom prst="line">
            <a:avLst/>
          </a:prstGeom>
          <a:noFill/>
          <a:ln w="28575">
            <a:solidFill>
              <a:srgbClr val="99CC00"/>
            </a:solidFill>
            <a:round/>
            <a:headEnd/>
            <a:tailEnd type="triangle" w="med" len="med"/>
          </a:ln>
          <a:effectLst/>
        </p:spPr>
        <p:txBody>
          <a:bodyPr/>
          <a:lstStyle/>
          <a:p>
            <a:endParaRPr lang="en-US"/>
          </a:p>
        </p:txBody>
      </p:sp>
      <p:sp>
        <p:nvSpPr>
          <p:cNvPr id="5127" name="Line 7"/>
          <p:cNvSpPr>
            <a:spLocks noChangeShapeType="1"/>
          </p:cNvSpPr>
          <p:nvPr/>
        </p:nvSpPr>
        <p:spPr bwMode="auto">
          <a:xfrm flipV="1">
            <a:off x="8763000" y="4953000"/>
            <a:ext cx="0" cy="1600200"/>
          </a:xfrm>
          <a:prstGeom prst="line">
            <a:avLst/>
          </a:prstGeom>
          <a:noFill/>
          <a:ln w="28575">
            <a:solidFill>
              <a:srgbClr val="99CC00"/>
            </a:solidFill>
            <a:round/>
            <a:headEnd/>
            <a:tailEnd type="triangle" w="med" len="med"/>
          </a:ln>
          <a:effectLst/>
        </p:spPr>
        <p:txBody>
          <a:bodyPr/>
          <a:lstStyle/>
          <a:p>
            <a:endParaRPr lang="en-US"/>
          </a:p>
        </p:txBody>
      </p:sp>
      <p:sp>
        <p:nvSpPr>
          <p:cNvPr id="5128" name="Line 8"/>
          <p:cNvSpPr>
            <a:spLocks noChangeShapeType="1"/>
          </p:cNvSpPr>
          <p:nvPr/>
        </p:nvSpPr>
        <p:spPr bwMode="auto">
          <a:xfrm flipH="1">
            <a:off x="6400800" y="4953000"/>
            <a:ext cx="2362200" cy="0"/>
          </a:xfrm>
          <a:prstGeom prst="line">
            <a:avLst/>
          </a:prstGeom>
          <a:noFill/>
          <a:ln w="28575">
            <a:solidFill>
              <a:srgbClr val="99CC00"/>
            </a:solidFill>
            <a:round/>
            <a:headEnd/>
            <a:tailEnd type="triangle" w="med" len="med"/>
          </a:ln>
          <a:effectLst/>
        </p:spPr>
        <p:txBody>
          <a:bodyPr/>
          <a:lstStyle/>
          <a:p>
            <a:endParaRPr lang="en-US"/>
          </a:p>
        </p:txBody>
      </p:sp>
      <p:sp>
        <p:nvSpPr>
          <p:cNvPr id="5129" name="Line 9"/>
          <p:cNvSpPr>
            <a:spLocks noChangeShapeType="1"/>
          </p:cNvSpPr>
          <p:nvPr/>
        </p:nvSpPr>
        <p:spPr bwMode="auto">
          <a:xfrm flipV="1">
            <a:off x="6400800" y="4495800"/>
            <a:ext cx="0" cy="457200"/>
          </a:xfrm>
          <a:prstGeom prst="line">
            <a:avLst/>
          </a:prstGeom>
          <a:noFill/>
          <a:ln w="28575">
            <a:solidFill>
              <a:srgbClr val="99CC00"/>
            </a:solidFill>
            <a:round/>
            <a:headEnd/>
            <a:tailEnd type="triangle" w="med" len="med"/>
          </a:ln>
          <a:effectLst/>
        </p:spPr>
        <p:txBody>
          <a:bodyPr/>
          <a:lstStyle/>
          <a:p>
            <a:endParaRPr lang="en-US"/>
          </a:p>
        </p:txBody>
      </p:sp>
      <p:sp>
        <p:nvSpPr>
          <p:cNvPr id="5130" name="Line 10"/>
          <p:cNvSpPr>
            <a:spLocks noChangeShapeType="1"/>
          </p:cNvSpPr>
          <p:nvPr/>
        </p:nvSpPr>
        <p:spPr bwMode="auto">
          <a:xfrm>
            <a:off x="6400800" y="4495800"/>
            <a:ext cx="1676400" cy="0"/>
          </a:xfrm>
          <a:prstGeom prst="line">
            <a:avLst/>
          </a:prstGeom>
          <a:noFill/>
          <a:ln w="28575">
            <a:solidFill>
              <a:srgbClr val="99CC00"/>
            </a:solidFill>
            <a:round/>
            <a:headEnd/>
            <a:tailEnd type="triangle" w="med" len="med"/>
          </a:ln>
          <a:effectLst/>
        </p:spPr>
        <p:txBody>
          <a:bodyPr/>
          <a:lstStyle/>
          <a:p>
            <a:endParaRPr lang="en-US"/>
          </a:p>
        </p:txBody>
      </p:sp>
      <p:sp>
        <p:nvSpPr>
          <p:cNvPr id="5131" name="Oval 11"/>
          <p:cNvSpPr>
            <a:spLocks noChangeArrowheads="1"/>
          </p:cNvSpPr>
          <p:nvPr/>
        </p:nvSpPr>
        <p:spPr bwMode="auto">
          <a:xfrm>
            <a:off x="0" y="2133600"/>
            <a:ext cx="1295400" cy="228600"/>
          </a:xfrm>
          <a:prstGeom prst="ellipse">
            <a:avLst/>
          </a:prstGeom>
          <a:noFill/>
          <a:ln w="19050">
            <a:solidFill>
              <a:srgbClr val="99CC00"/>
            </a:solidFill>
            <a:round/>
            <a:headEnd/>
            <a:tailEnd/>
          </a:ln>
          <a:effectLst/>
        </p:spPr>
        <p:txBody>
          <a:bodyPr wrap="none" anchor="ctr"/>
          <a:lstStyle/>
          <a:p>
            <a:endParaRPr lang="en-US"/>
          </a:p>
        </p:txBody>
      </p:sp>
      <p:sp>
        <p:nvSpPr>
          <p:cNvPr id="5133" name="Line 13"/>
          <p:cNvSpPr>
            <a:spLocks noChangeShapeType="1"/>
          </p:cNvSpPr>
          <p:nvPr/>
        </p:nvSpPr>
        <p:spPr bwMode="auto">
          <a:xfrm>
            <a:off x="4267200" y="1447800"/>
            <a:ext cx="3175" cy="457200"/>
          </a:xfrm>
          <a:prstGeom prst="line">
            <a:avLst/>
          </a:prstGeom>
          <a:noFill/>
          <a:ln w="28575">
            <a:solidFill>
              <a:srgbClr val="FF6600"/>
            </a:solidFill>
            <a:round/>
            <a:headEnd/>
            <a:tailEnd type="triangle" w="med" len="med"/>
          </a:ln>
          <a:effectLst/>
        </p:spPr>
        <p:txBody>
          <a:bodyPr/>
          <a:lstStyle/>
          <a:p>
            <a:endParaRPr lang="en-US"/>
          </a:p>
        </p:txBody>
      </p:sp>
      <p:sp>
        <p:nvSpPr>
          <p:cNvPr id="5134" name="Oval 14"/>
          <p:cNvSpPr>
            <a:spLocks noChangeArrowheads="1"/>
          </p:cNvSpPr>
          <p:nvPr/>
        </p:nvSpPr>
        <p:spPr bwMode="auto">
          <a:xfrm>
            <a:off x="2209800" y="1371600"/>
            <a:ext cx="2209800" cy="228600"/>
          </a:xfrm>
          <a:prstGeom prst="ellipse">
            <a:avLst/>
          </a:prstGeom>
          <a:noFill/>
          <a:ln w="19050">
            <a:solidFill>
              <a:srgbClr val="FF6600"/>
            </a:solidFill>
            <a:round/>
            <a:headEnd/>
            <a:tailEnd/>
          </a:ln>
          <a:effectLst/>
        </p:spPr>
        <p:txBody>
          <a:bodyPr wrap="none" anchor="ctr"/>
          <a:lstStyle/>
          <a:p>
            <a:endParaRPr lang="en-US"/>
          </a:p>
        </p:txBody>
      </p:sp>
      <p:sp>
        <p:nvSpPr>
          <p:cNvPr id="5135" name="Line 15"/>
          <p:cNvSpPr>
            <a:spLocks noChangeShapeType="1"/>
          </p:cNvSpPr>
          <p:nvPr/>
        </p:nvSpPr>
        <p:spPr bwMode="auto">
          <a:xfrm>
            <a:off x="4267200" y="1905000"/>
            <a:ext cx="1066800" cy="0"/>
          </a:xfrm>
          <a:prstGeom prst="line">
            <a:avLst/>
          </a:prstGeom>
          <a:noFill/>
          <a:ln w="28575">
            <a:solidFill>
              <a:srgbClr val="FF6600"/>
            </a:solidFill>
            <a:round/>
            <a:headEnd/>
            <a:tailEnd type="triangle" w="med" len="med"/>
          </a:ln>
          <a:effectLst/>
        </p:spPr>
        <p:txBody>
          <a:bodyPr/>
          <a:lstStyle/>
          <a:p>
            <a:endParaRPr lang="en-US"/>
          </a:p>
        </p:txBody>
      </p:sp>
      <p:sp>
        <p:nvSpPr>
          <p:cNvPr id="5136" name="Line 16"/>
          <p:cNvSpPr>
            <a:spLocks noChangeShapeType="1"/>
          </p:cNvSpPr>
          <p:nvPr/>
        </p:nvSpPr>
        <p:spPr bwMode="auto">
          <a:xfrm>
            <a:off x="5334000" y="1905000"/>
            <a:ext cx="0" cy="2057400"/>
          </a:xfrm>
          <a:prstGeom prst="line">
            <a:avLst/>
          </a:prstGeom>
          <a:noFill/>
          <a:ln w="28575">
            <a:solidFill>
              <a:srgbClr val="FF6600"/>
            </a:solidFill>
            <a:round/>
            <a:headEnd/>
            <a:tailEnd type="triangle" w="med" len="med"/>
          </a:ln>
          <a:effectLst/>
        </p:spPr>
        <p:txBody>
          <a:bodyPr/>
          <a:lstStyle/>
          <a:p>
            <a:endParaRPr lang="en-US"/>
          </a:p>
        </p:txBody>
      </p:sp>
      <p:sp>
        <p:nvSpPr>
          <p:cNvPr id="5137" name="Line 17"/>
          <p:cNvSpPr>
            <a:spLocks noChangeShapeType="1"/>
          </p:cNvSpPr>
          <p:nvPr/>
        </p:nvSpPr>
        <p:spPr bwMode="auto">
          <a:xfrm>
            <a:off x="5638800" y="5715000"/>
            <a:ext cx="2209800" cy="0"/>
          </a:xfrm>
          <a:prstGeom prst="line">
            <a:avLst/>
          </a:prstGeom>
          <a:noFill/>
          <a:ln w="28575">
            <a:solidFill>
              <a:srgbClr val="FF6600"/>
            </a:solidFill>
            <a:round/>
            <a:headEnd/>
            <a:tailEnd type="triangle" w="med" len="med"/>
          </a:ln>
          <a:effectLst/>
        </p:spPr>
        <p:txBody>
          <a:bodyPr/>
          <a:lstStyle/>
          <a:p>
            <a:endParaRPr lang="en-US"/>
          </a:p>
        </p:txBody>
      </p:sp>
      <p:sp>
        <p:nvSpPr>
          <p:cNvPr id="5138" name="Line 18"/>
          <p:cNvSpPr>
            <a:spLocks noChangeShapeType="1"/>
          </p:cNvSpPr>
          <p:nvPr/>
        </p:nvSpPr>
        <p:spPr bwMode="auto">
          <a:xfrm>
            <a:off x="6477000" y="457200"/>
            <a:ext cx="0" cy="381000"/>
          </a:xfrm>
          <a:prstGeom prst="line">
            <a:avLst/>
          </a:prstGeom>
          <a:noFill/>
          <a:ln w="28575">
            <a:solidFill>
              <a:srgbClr val="FF6600"/>
            </a:solidFill>
            <a:round/>
            <a:headEnd/>
            <a:tailEnd type="triangle" w="med" len="med"/>
          </a:ln>
          <a:effectLst/>
        </p:spPr>
        <p:txBody>
          <a:bodyPr/>
          <a:lstStyle/>
          <a:p>
            <a:endParaRPr lang="en-US"/>
          </a:p>
        </p:txBody>
      </p:sp>
      <p:sp>
        <p:nvSpPr>
          <p:cNvPr id="5139" name="Line 19"/>
          <p:cNvSpPr>
            <a:spLocks noChangeShapeType="1"/>
          </p:cNvSpPr>
          <p:nvPr/>
        </p:nvSpPr>
        <p:spPr bwMode="auto">
          <a:xfrm flipH="1">
            <a:off x="3657600" y="838200"/>
            <a:ext cx="2743200" cy="0"/>
          </a:xfrm>
          <a:prstGeom prst="line">
            <a:avLst/>
          </a:prstGeom>
          <a:noFill/>
          <a:ln w="28575">
            <a:solidFill>
              <a:srgbClr val="FF6600"/>
            </a:solidFill>
            <a:round/>
            <a:headEnd/>
            <a:tailEnd type="triangle" w="med" len="med"/>
          </a:ln>
          <a:effectLst/>
        </p:spPr>
        <p:txBody>
          <a:bodyPr/>
          <a:lstStyle/>
          <a:p>
            <a:endParaRPr lang="en-US"/>
          </a:p>
        </p:txBody>
      </p:sp>
      <p:sp>
        <p:nvSpPr>
          <p:cNvPr id="5140" name="Text Box 20"/>
          <p:cNvSpPr txBox="1">
            <a:spLocks noChangeArrowheads="1"/>
          </p:cNvSpPr>
          <p:nvPr/>
        </p:nvSpPr>
        <p:spPr bwMode="auto">
          <a:xfrm>
            <a:off x="5867400" y="152400"/>
            <a:ext cx="2862262" cy="274638"/>
          </a:xfrm>
          <a:prstGeom prst="rect">
            <a:avLst/>
          </a:prstGeom>
          <a:noFill/>
          <a:ln w="9525">
            <a:noFill/>
            <a:miter lim="800000"/>
            <a:headEnd/>
            <a:tailEnd/>
          </a:ln>
          <a:effectLst/>
        </p:spPr>
        <p:txBody>
          <a:bodyPr wrap="none">
            <a:spAutoFit/>
          </a:bodyPr>
          <a:lstStyle/>
          <a:p>
            <a:r>
              <a:rPr lang="en-US" sz="1200" dirty="0"/>
              <a:t>Department related questions start here</a:t>
            </a:r>
          </a:p>
        </p:txBody>
      </p:sp>
      <p:sp>
        <p:nvSpPr>
          <p:cNvPr id="5142" name="Line 22"/>
          <p:cNvSpPr>
            <a:spLocks noChangeShapeType="1"/>
          </p:cNvSpPr>
          <p:nvPr/>
        </p:nvSpPr>
        <p:spPr bwMode="auto">
          <a:xfrm>
            <a:off x="1676400" y="2133600"/>
            <a:ext cx="1066800" cy="0"/>
          </a:xfrm>
          <a:prstGeom prst="line">
            <a:avLst/>
          </a:prstGeom>
          <a:noFill/>
          <a:ln w="28575">
            <a:solidFill>
              <a:srgbClr val="99CC00"/>
            </a:solidFill>
            <a:round/>
            <a:headEnd/>
            <a:tailEnd type="triangle" w="med" len="med"/>
          </a:ln>
          <a:effectLst/>
        </p:spPr>
        <p:txBody>
          <a:bodyPr/>
          <a:lstStyle/>
          <a:p>
            <a:endParaRPr lang="en-US"/>
          </a:p>
        </p:txBody>
      </p:sp>
      <p:sp>
        <p:nvSpPr>
          <p:cNvPr id="5143" name="Line 23"/>
          <p:cNvSpPr>
            <a:spLocks noChangeShapeType="1"/>
          </p:cNvSpPr>
          <p:nvPr/>
        </p:nvSpPr>
        <p:spPr bwMode="auto">
          <a:xfrm>
            <a:off x="1676400" y="457200"/>
            <a:ext cx="0" cy="1676400"/>
          </a:xfrm>
          <a:prstGeom prst="line">
            <a:avLst/>
          </a:prstGeom>
          <a:noFill/>
          <a:ln w="28575">
            <a:solidFill>
              <a:srgbClr val="99CC00"/>
            </a:solidFill>
            <a:round/>
            <a:headEnd/>
            <a:tailEnd type="triangle" w="med" len="med"/>
          </a:ln>
          <a:effectLst/>
        </p:spPr>
        <p:txBody>
          <a:bodyPr/>
          <a:lstStyle/>
          <a:p>
            <a:endParaRPr lang="en-US"/>
          </a:p>
        </p:txBody>
      </p:sp>
      <p:sp>
        <p:nvSpPr>
          <p:cNvPr id="5144" name="Text Box 24"/>
          <p:cNvSpPr txBox="1">
            <a:spLocks noChangeArrowheads="1"/>
          </p:cNvSpPr>
          <p:nvPr/>
        </p:nvSpPr>
        <p:spPr bwMode="auto">
          <a:xfrm>
            <a:off x="0" y="304800"/>
            <a:ext cx="2592388" cy="274638"/>
          </a:xfrm>
          <a:prstGeom prst="rect">
            <a:avLst/>
          </a:prstGeom>
          <a:noFill/>
          <a:ln w="9525">
            <a:noFill/>
            <a:miter lim="800000"/>
            <a:headEnd/>
            <a:tailEnd/>
          </a:ln>
          <a:effectLst/>
        </p:spPr>
        <p:txBody>
          <a:bodyPr wrap="none">
            <a:spAutoFit/>
          </a:bodyPr>
          <a:lstStyle/>
          <a:p>
            <a:r>
              <a:rPr lang="en-US" sz="1200"/>
              <a:t>Student related questions start here</a:t>
            </a:r>
          </a:p>
        </p:txBody>
      </p:sp>
      <p:sp>
        <p:nvSpPr>
          <p:cNvPr id="5145" name="Line 25"/>
          <p:cNvSpPr>
            <a:spLocks noChangeShapeType="1"/>
          </p:cNvSpPr>
          <p:nvPr/>
        </p:nvSpPr>
        <p:spPr bwMode="auto">
          <a:xfrm>
            <a:off x="3657600" y="838200"/>
            <a:ext cx="0" cy="533400"/>
          </a:xfrm>
          <a:prstGeom prst="line">
            <a:avLst/>
          </a:prstGeom>
          <a:noFill/>
          <a:ln w="28575">
            <a:solidFill>
              <a:srgbClr val="FF6600"/>
            </a:solidFill>
            <a:round/>
            <a:headEnd/>
            <a:tailEnd type="triangle" w="med" len="med"/>
          </a:ln>
          <a:effectLst/>
        </p:spPr>
        <p:txBody>
          <a:bodyPr/>
          <a:lstStyle/>
          <a:p>
            <a:endParaRPr lang="en-US"/>
          </a:p>
        </p:txBody>
      </p:sp>
      <p:sp>
        <p:nvSpPr>
          <p:cNvPr id="5146" name="Line 26"/>
          <p:cNvSpPr>
            <a:spLocks noChangeShapeType="1"/>
          </p:cNvSpPr>
          <p:nvPr/>
        </p:nvSpPr>
        <p:spPr bwMode="auto">
          <a:xfrm flipH="1">
            <a:off x="1219200" y="2667000"/>
            <a:ext cx="1447800" cy="0"/>
          </a:xfrm>
          <a:prstGeom prst="line">
            <a:avLst/>
          </a:prstGeom>
          <a:noFill/>
          <a:ln w="28575">
            <a:solidFill>
              <a:srgbClr val="99CC00"/>
            </a:solidFill>
            <a:round/>
            <a:headEnd/>
            <a:tailEnd type="triangle" w="med" len="med"/>
          </a:ln>
          <a:effectLst/>
        </p:spPr>
        <p:txBody>
          <a:bodyPr/>
          <a:lstStyle/>
          <a:p>
            <a:endParaRPr lang="en-US"/>
          </a:p>
        </p:txBody>
      </p:sp>
      <p:sp>
        <p:nvSpPr>
          <p:cNvPr id="5147" name="Line 27"/>
          <p:cNvSpPr>
            <a:spLocks noChangeShapeType="1"/>
          </p:cNvSpPr>
          <p:nvPr/>
        </p:nvSpPr>
        <p:spPr bwMode="auto">
          <a:xfrm flipH="1" flipV="1">
            <a:off x="1219200" y="2286000"/>
            <a:ext cx="0" cy="381000"/>
          </a:xfrm>
          <a:prstGeom prst="line">
            <a:avLst/>
          </a:prstGeom>
          <a:noFill/>
          <a:ln w="28575">
            <a:solidFill>
              <a:srgbClr val="99CC00"/>
            </a:solidFill>
            <a:round/>
            <a:headEnd/>
            <a:tailEnd type="triangle" w="med" len="med"/>
          </a:ln>
          <a:effectLst/>
        </p:spPr>
        <p:txBody>
          <a:bodyPr/>
          <a:lstStyle/>
          <a:p>
            <a:endParaRPr lang="en-US"/>
          </a:p>
        </p:txBody>
      </p:sp>
      <p:sp>
        <p:nvSpPr>
          <p:cNvPr id="5148" name="Line 28"/>
          <p:cNvSpPr>
            <a:spLocks noChangeShapeType="1"/>
          </p:cNvSpPr>
          <p:nvPr/>
        </p:nvSpPr>
        <p:spPr bwMode="auto">
          <a:xfrm>
            <a:off x="2667000" y="2209800"/>
            <a:ext cx="0" cy="381000"/>
          </a:xfrm>
          <a:prstGeom prst="line">
            <a:avLst/>
          </a:prstGeom>
          <a:noFill/>
          <a:ln w="28575">
            <a:solidFill>
              <a:srgbClr val="99CC00"/>
            </a:solidFill>
            <a:round/>
            <a:headEnd/>
            <a:tailEnd type="triangle" w="med" len="med"/>
          </a:ln>
          <a:effectLst/>
        </p:spPr>
        <p:txBody>
          <a:bodyPr/>
          <a:lstStyle/>
          <a:p>
            <a:endParaRPr lang="en-US"/>
          </a:p>
        </p:txBody>
      </p:sp>
      <p:sp>
        <p:nvSpPr>
          <p:cNvPr id="5149" name="Line 29"/>
          <p:cNvSpPr>
            <a:spLocks noChangeShapeType="1"/>
          </p:cNvSpPr>
          <p:nvPr/>
        </p:nvSpPr>
        <p:spPr bwMode="auto">
          <a:xfrm flipH="1">
            <a:off x="6705600" y="5791200"/>
            <a:ext cx="1143000" cy="228600"/>
          </a:xfrm>
          <a:prstGeom prst="line">
            <a:avLst/>
          </a:prstGeom>
          <a:noFill/>
          <a:ln w="28575">
            <a:solidFill>
              <a:srgbClr val="FF6600"/>
            </a:solidFill>
            <a:round/>
            <a:headEnd/>
            <a:tailEnd type="triangle" w="med" len="med"/>
          </a:ln>
          <a:effectLst/>
        </p:spPr>
        <p:txBody>
          <a:bodyPr/>
          <a:lstStyle/>
          <a:p>
            <a:endParaRPr lang="en-US"/>
          </a:p>
        </p:txBody>
      </p:sp>
      <p:sp>
        <p:nvSpPr>
          <p:cNvPr id="5150" name="Line 30"/>
          <p:cNvSpPr>
            <a:spLocks noChangeShapeType="1"/>
          </p:cNvSpPr>
          <p:nvPr/>
        </p:nvSpPr>
        <p:spPr bwMode="auto">
          <a:xfrm flipV="1">
            <a:off x="7086600" y="5943600"/>
            <a:ext cx="838200" cy="0"/>
          </a:xfrm>
          <a:prstGeom prst="line">
            <a:avLst/>
          </a:prstGeom>
          <a:noFill/>
          <a:ln w="28575">
            <a:solidFill>
              <a:srgbClr val="FF6600"/>
            </a:solidFill>
            <a:prstDash val="sysDot"/>
            <a:round/>
            <a:headEnd/>
            <a:tailEnd type="triangle" w="med" len="med"/>
          </a:ln>
          <a:effectLst/>
        </p:spPr>
        <p:txBody>
          <a:bodyPr/>
          <a:lstStyle/>
          <a:p>
            <a:endParaRPr lang="en-US"/>
          </a:p>
        </p:txBody>
      </p:sp>
      <p:sp>
        <p:nvSpPr>
          <p:cNvPr id="5151" name="Line 31"/>
          <p:cNvSpPr>
            <a:spLocks noChangeShapeType="1"/>
          </p:cNvSpPr>
          <p:nvPr/>
        </p:nvSpPr>
        <p:spPr bwMode="auto">
          <a:xfrm flipH="1" flipV="1">
            <a:off x="7924800" y="5715000"/>
            <a:ext cx="0" cy="304800"/>
          </a:xfrm>
          <a:prstGeom prst="line">
            <a:avLst/>
          </a:prstGeom>
          <a:noFill/>
          <a:ln w="28575">
            <a:solidFill>
              <a:srgbClr val="FF6600"/>
            </a:solidFill>
            <a:prstDash val="sysDot"/>
            <a:round/>
            <a:headEnd/>
            <a:tailEnd type="triangle" w="med" len="med"/>
          </a:ln>
          <a:effectLst/>
        </p:spPr>
        <p:txBody>
          <a:bodyPr/>
          <a:lstStyle/>
          <a:p>
            <a:endParaRPr lang="en-US"/>
          </a:p>
        </p:txBody>
      </p:sp>
      <p:sp>
        <p:nvSpPr>
          <p:cNvPr id="5153" name="Line 33"/>
          <p:cNvSpPr>
            <a:spLocks noChangeShapeType="1"/>
          </p:cNvSpPr>
          <p:nvPr/>
        </p:nvSpPr>
        <p:spPr bwMode="auto">
          <a:xfrm>
            <a:off x="6248400" y="3810000"/>
            <a:ext cx="1752600" cy="0"/>
          </a:xfrm>
          <a:prstGeom prst="line">
            <a:avLst/>
          </a:prstGeom>
          <a:noFill/>
          <a:ln w="28575">
            <a:solidFill>
              <a:srgbClr val="FF6600"/>
            </a:solidFill>
            <a:round/>
            <a:headEnd/>
            <a:tailEnd type="triangle" w="med" len="med"/>
          </a:ln>
          <a:effectLst/>
        </p:spPr>
        <p:txBody>
          <a:bodyPr/>
          <a:lstStyle/>
          <a:p>
            <a:endParaRPr lang="en-US"/>
          </a:p>
        </p:txBody>
      </p:sp>
      <p:sp>
        <p:nvSpPr>
          <p:cNvPr id="5154" name="Line 34"/>
          <p:cNvSpPr>
            <a:spLocks noChangeShapeType="1"/>
          </p:cNvSpPr>
          <p:nvPr/>
        </p:nvSpPr>
        <p:spPr bwMode="auto">
          <a:xfrm>
            <a:off x="6248400" y="3810000"/>
            <a:ext cx="0" cy="762000"/>
          </a:xfrm>
          <a:prstGeom prst="line">
            <a:avLst/>
          </a:prstGeom>
          <a:noFill/>
          <a:ln w="28575">
            <a:solidFill>
              <a:srgbClr val="FF6600"/>
            </a:solidFill>
            <a:round/>
            <a:headEnd type="triangle" w="med" len="med"/>
            <a:tailEnd/>
          </a:ln>
          <a:effectLst/>
        </p:spPr>
        <p:txBody>
          <a:bodyPr/>
          <a:lstStyle/>
          <a:p>
            <a:endParaRPr lang="en-US"/>
          </a:p>
        </p:txBody>
      </p:sp>
      <p:sp>
        <p:nvSpPr>
          <p:cNvPr id="5155" name="Line 35"/>
          <p:cNvSpPr>
            <a:spLocks noChangeShapeType="1"/>
          </p:cNvSpPr>
          <p:nvPr/>
        </p:nvSpPr>
        <p:spPr bwMode="auto">
          <a:xfrm>
            <a:off x="5334000" y="3962400"/>
            <a:ext cx="304800" cy="0"/>
          </a:xfrm>
          <a:prstGeom prst="line">
            <a:avLst/>
          </a:prstGeom>
          <a:noFill/>
          <a:ln w="28575">
            <a:solidFill>
              <a:srgbClr val="FF6600"/>
            </a:solidFill>
            <a:round/>
            <a:headEnd/>
            <a:tailEnd type="triangle" w="med" len="med"/>
          </a:ln>
          <a:effectLst/>
        </p:spPr>
        <p:txBody>
          <a:bodyPr/>
          <a:lstStyle/>
          <a:p>
            <a:endParaRPr lang="en-US"/>
          </a:p>
        </p:txBody>
      </p:sp>
      <p:sp>
        <p:nvSpPr>
          <p:cNvPr id="5156" name="Line 36"/>
          <p:cNvSpPr>
            <a:spLocks noChangeShapeType="1"/>
          </p:cNvSpPr>
          <p:nvPr/>
        </p:nvSpPr>
        <p:spPr bwMode="auto">
          <a:xfrm>
            <a:off x="5638800" y="3962400"/>
            <a:ext cx="0" cy="1752600"/>
          </a:xfrm>
          <a:prstGeom prst="line">
            <a:avLst/>
          </a:prstGeom>
          <a:noFill/>
          <a:ln w="28575">
            <a:solidFill>
              <a:srgbClr val="FF6600"/>
            </a:solidFill>
            <a:round/>
            <a:headEnd/>
            <a:tailEnd type="triangle" w="med" len="med"/>
          </a:ln>
          <a:effectLst/>
        </p:spPr>
        <p:txBody>
          <a:bodyPr/>
          <a:lstStyle/>
          <a:p>
            <a:endParaRPr lang="en-US"/>
          </a:p>
        </p:txBody>
      </p:sp>
      <p:sp>
        <p:nvSpPr>
          <p:cNvPr id="5159" name="Line 39"/>
          <p:cNvSpPr>
            <a:spLocks noChangeShapeType="1"/>
          </p:cNvSpPr>
          <p:nvPr/>
        </p:nvSpPr>
        <p:spPr bwMode="auto">
          <a:xfrm>
            <a:off x="5638800" y="4572000"/>
            <a:ext cx="609600" cy="0"/>
          </a:xfrm>
          <a:prstGeom prst="line">
            <a:avLst/>
          </a:prstGeom>
          <a:noFill/>
          <a:ln w="28575">
            <a:solidFill>
              <a:srgbClr val="FF6600"/>
            </a:solidFill>
            <a:round/>
            <a:headEnd/>
            <a:tailEnd type="triangle" w="med" len="med"/>
          </a:ln>
          <a:effectLst/>
        </p:spPr>
        <p:txBody>
          <a:bodyPr/>
          <a:lstStyle/>
          <a:p>
            <a:endParaRPr lang="en-US"/>
          </a:p>
        </p:txBody>
      </p:sp>
      <p:sp>
        <p:nvSpPr>
          <p:cNvPr id="5160" name="Line 40"/>
          <p:cNvSpPr>
            <a:spLocks noChangeShapeType="1"/>
          </p:cNvSpPr>
          <p:nvPr/>
        </p:nvSpPr>
        <p:spPr bwMode="auto">
          <a:xfrm flipV="1">
            <a:off x="5638800" y="6553200"/>
            <a:ext cx="0" cy="228600"/>
          </a:xfrm>
          <a:prstGeom prst="line">
            <a:avLst/>
          </a:prstGeom>
          <a:noFill/>
          <a:ln w="28575">
            <a:solidFill>
              <a:srgbClr val="99CC00"/>
            </a:solidFill>
            <a:round/>
            <a:headEnd/>
            <a:tailEnd type="triangle" w="med" len="med"/>
          </a:ln>
          <a:effectLst/>
        </p:spPr>
        <p:txBody>
          <a:bodyPr/>
          <a:lstStyle/>
          <a:p>
            <a:endParaRPr lang="en-US"/>
          </a:p>
        </p:txBody>
      </p:sp>
      <p:sp>
        <p:nvSpPr>
          <p:cNvPr id="5161" name="Line 41"/>
          <p:cNvSpPr>
            <a:spLocks noChangeShapeType="1"/>
          </p:cNvSpPr>
          <p:nvPr/>
        </p:nvSpPr>
        <p:spPr bwMode="auto">
          <a:xfrm>
            <a:off x="5638800" y="6553200"/>
            <a:ext cx="3124200" cy="0"/>
          </a:xfrm>
          <a:prstGeom prst="line">
            <a:avLst/>
          </a:prstGeom>
          <a:noFill/>
          <a:ln w="28575">
            <a:solidFill>
              <a:srgbClr val="99CC00"/>
            </a:solidFill>
            <a:round/>
            <a:headEnd/>
            <a:tailEnd type="triangle" w="med" len="med"/>
          </a:ln>
          <a:effectLst/>
        </p:spPr>
        <p:txBody>
          <a:bodyPr/>
          <a:lstStyle/>
          <a:p>
            <a:endParaRPr lang="en-US"/>
          </a:p>
        </p:txBody>
      </p:sp>
      <p:sp>
        <p:nvSpPr>
          <p:cNvPr id="5162" name="Line 42"/>
          <p:cNvSpPr>
            <a:spLocks noChangeShapeType="1"/>
          </p:cNvSpPr>
          <p:nvPr/>
        </p:nvSpPr>
        <p:spPr bwMode="auto">
          <a:xfrm>
            <a:off x="8001000" y="3810000"/>
            <a:ext cx="0" cy="609600"/>
          </a:xfrm>
          <a:prstGeom prst="line">
            <a:avLst/>
          </a:prstGeom>
          <a:noFill/>
          <a:ln w="28575">
            <a:solidFill>
              <a:srgbClr val="FF6600"/>
            </a:solidFill>
            <a:round/>
            <a:headEnd/>
            <a:tailEnd type="triangle" w="med" len="med"/>
          </a:ln>
          <a:effectLst/>
        </p:spPr>
        <p:txBody>
          <a:bodyPr/>
          <a:lstStyle/>
          <a:p>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1" name="Picture 5" descr="e-comm3"/>
          <p:cNvPicPr>
            <a:picLocks noChangeAspect="1" noChangeArrowheads="1"/>
          </p:cNvPicPr>
          <p:nvPr/>
        </p:nvPicPr>
        <p:blipFill>
          <a:blip r:embed="rId2"/>
          <a:srcRect/>
          <a:stretch>
            <a:fillRect/>
          </a:stretch>
        </p:blipFill>
        <p:spPr bwMode="auto">
          <a:xfrm>
            <a:off x="76200" y="0"/>
            <a:ext cx="9067800" cy="6858000"/>
          </a:xfrm>
          <a:prstGeom prst="rect">
            <a:avLst/>
          </a:prstGeom>
          <a:noFill/>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8" name="Picture 6" descr="e-comm"/>
          <p:cNvPicPr>
            <a:picLocks noChangeAspect="1" noChangeArrowheads="1"/>
          </p:cNvPicPr>
          <p:nvPr/>
        </p:nvPicPr>
        <p:blipFill>
          <a:blip r:embed="rId2"/>
          <a:srcRect/>
          <a:stretch>
            <a:fillRect/>
          </a:stretch>
        </p:blipFill>
        <p:spPr bwMode="auto">
          <a:xfrm>
            <a:off x="0" y="0"/>
            <a:ext cx="9067800" cy="6858000"/>
          </a:xfrm>
          <a:prstGeom prst="rect">
            <a:avLst/>
          </a:prstGeom>
          <a:noFill/>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student-profitability 2-1"/>
          <p:cNvPicPr>
            <a:picLocks noChangeAspect="1" noChangeArrowheads="1"/>
          </p:cNvPicPr>
          <p:nvPr/>
        </p:nvPicPr>
        <p:blipFill>
          <a:blip r:embed="rId2"/>
          <a:srcRect/>
          <a:stretch>
            <a:fillRect/>
          </a:stretch>
        </p:blipFill>
        <p:spPr bwMode="auto">
          <a:xfrm>
            <a:off x="0" y="0"/>
            <a:ext cx="9144000" cy="7065963"/>
          </a:xfrm>
          <a:prstGeom prst="rect">
            <a:avLst/>
          </a:prstGeom>
          <a:noFill/>
        </p:spPr>
      </p:pic>
      <p:sp>
        <p:nvSpPr>
          <p:cNvPr id="5123" name="Line 3"/>
          <p:cNvSpPr>
            <a:spLocks noChangeShapeType="1"/>
          </p:cNvSpPr>
          <p:nvPr/>
        </p:nvSpPr>
        <p:spPr bwMode="auto">
          <a:xfrm>
            <a:off x="304800" y="2743200"/>
            <a:ext cx="2057400" cy="0"/>
          </a:xfrm>
          <a:prstGeom prst="line">
            <a:avLst/>
          </a:prstGeom>
          <a:noFill/>
          <a:ln w="28575">
            <a:solidFill>
              <a:srgbClr val="99CC00"/>
            </a:solidFill>
            <a:round/>
            <a:headEnd/>
            <a:tailEnd type="triangle" w="med" len="med"/>
          </a:ln>
          <a:effectLst/>
        </p:spPr>
        <p:txBody>
          <a:bodyPr/>
          <a:lstStyle/>
          <a:p>
            <a:endParaRPr lang="en-US"/>
          </a:p>
        </p:txBody>
      </p:sp>
      <p:sp>
        <p:nvSpPr>
          <p:cNvPr id="5124" name="Line 4"/>
          <p:cNvSpPr>
            <a:spLocks noChangeShapeType="1"/>
          </p:cNvSpPr>
          <p:nvPr/>
        </p:nvSpPr>
        <p:spPr bwMode="auto">
          <a:xfrm>
            <a:off x="304800" y="2286000"/>
            <a:ext cx="0" cy="457200"/>
          </a:xfrm>
          <a:prstGeom prst="line">
            <a:avLst/>
          </a:prstGeom>
          <a:noFill/>
          <a:ln w="28575">
            <a:solidFill>
              <a:srgbClr val="99CC00"/>
            </a:solidFill>
            <a:round/>
            <a:headEnd/>
            <a:tailEnd type="triangle" w="med" len="med"/>
          </a:ln>
          <a:effectLst/>
        </p:spPr>
        <p:txBody>
          <a:bodyPr/>
          <a:lstStyle/>
          <a:p>
            <a:endParaRPr lang="en-US"/>
          </a:p>
        </p:txBody>
      </p:sp>
      <p:sp>
        <p:nvSpPr>
          <p:cNvPr id="5125" name="Line 5"/>
          <p:cNvSpPr>
            <a:spLocks noChangeShapeType="1"/>
          </p:cNvSpPr>
          <p:nvPr/>
        </p:nvSpPr>
        <p:spPr bwMode="auto">
          <a:xfrm>
            <a:off x="2362200" y="2743200"/>
            <a:ext cx="0" cy="4038600"/>
          </a:xfrm>
          <a:prstGeom prst="line">
            <a:avLst/>
          </a:prstGeom>
          <a:noFill/>
          <a:ln w="28575">
            <a:solidFill>
              <a:srgbClr val="99CC00"/>
            </a:solidFill>
            <a:round/>
            <a:headEnd/>
            <a:tailEnd type="triangle" w="med" len="med"/>
          </a:ln>
          <a:effectLst/>
        </p:spPr>
        <p:txBody>
          <a:bodyPr/>
          <a:lstStyle/>
          <a:p>
            <a:endParaRPr lang="en-US"/>
          </a:p>
        </p:txBody>
      </p:sp>
      <p:sp>
        <p:nvSpPr>
          <p:cNvPr id="5126" name="Line 6"/>
          <p:cNvSpPr>
            <a:spLocks noChangeShapeType="1"/>
          </p:cNvSpPr>
          <p:nvPr/>
        </p:nvSpPr>
        <p:spPr bwMode="auto">
          <a:xfrm>
            <a:off x="2362200" y="6781800"/>
            <a:ext cx="3276600" cy="0"/>
          </a:xfrm>
          <a:prstGeom prst="line">
            <a:avLst/>
          </a:prstGeom>
          <a:noFill/>
          <a:ln w="28575">
            <a:solidFill>
              <a:srgbClr val="99CC00"/>
            </a:solidFill>
            <a:round/>
            <a:headEnd/>
            <a:tailEnd type="triangle" w="med" len="med"/>
          </a:ln>
          <a:effectLst/>
        </p:spPr>
        <p:txBody>
          <a:bodyPr/>
          <a:lstStyle/>
          <a:p>
            <a:endParaRPr lang="en-US"/>
          </a:p>
        </p:txBody>
      </p:sp>
      <p:sp>
        <p:nvSpPr>
          <p:cNvPr id="5127" name="Line 7"/>
          <p:cNvSpPr>
            <a:spLocks noChangeShapeType="1"/>
          </p:cNvSpPr>
          <p:nvPr/>
        </p:nvSpPr>
        <p:spPr bwMode="auto">
          <a:xfrm flipV="1">
            <a:off x="8763000" y="4953000"/>
            <a:ext cx="0" cy="1600200"/>
          </a:xfrm>
          <a:prstGeom prst="line">
            <a:avLst/>
          </a:prstGeom>
          <a:noFill/>
          <a:ln w="28575">
            <a:solidFill>
              <a:srgbClr val="99CC00"/>
            </a:solidFill>
            <a:round/>
            <a:headEnd/>
            <a:tailEnd type="triangle" w="med" len="med"/>
          </a:ln>
          <a:effectLst/>
        </p:spPr>
        <p:txBody>
          <a:bodyPr/>
          <a:lstStyle/>
          <a:p>
            <a:endParaRPr lang="en-US"/>
          </a:p>
        </p:txBody>
      </p:sp>
      <p:sp>
        <p:nvSpPr>
          <p:cNvPr id="5128" name="Line 8"/>
          <p:cNvSpPr>
            <a:spLocks noChangeShapeType="1"/>
          </p:cNvSpPr>
          <p:nvPr/>
        </p:nvSpPr>
        <p:spPr bwMode="auto">
          <a:xfrm flipH="1">
            <a:off x="6400800" y="4953000"/>
            <a:ext cx="2362200" cy="0"/>
          </a:xfrm>
          <a:prstGeom prst="line">
            <a:avLst/>
          </a:prstGeom>
          <a:noFill/>
          <a:ln w="28575">
            <a:solidFill>
              <a:srgbClr val="99CC00"/>
            </a:solidFill>
            <a:round/>
            <a:headEnd/>
            <a:tailEnd type="triangle" w="med" len="med"/>
          </a:ln>
          <a:effectLst/>
        </p:spPr>
        <p:txBody>
          <a:bodyPr/>
          <a:lstStyle/>
          <a:p>
            <a:endParaRPr lang="en-US"/>
          </a:p>
        </p:txBody>
      </p:sp>
      <p:sp>
        <p:nvSpPr>
          <p:cNvPr id="5129" name="Line 9"/>
          <p:cNvSpPr>
            <a:spLocks noChangeShapeType="1"/>
          </p:cNvSpPr>
          <p:nvPr/>
        </p:nvSpPr>
        <p:spPr bwMode="auto">
          <a:xfrm flipV="1">
            <a:off x="6400800" y="4495800"/>
            <a:ext cx="0" cy="457200"/>
          </a:xfrm>
          <a:prstGeom prst="line">
            <a:avLst/>
          </a:prstGeom>
          <a:noFill/>
          <a:ln w="28575">
            <a:solidFill>
              <a:srgbClr val="99CC00"/>
            </a:solidFill>
            <a:round/>
            <a:headEnd/>
            <a:tailEnd type="triangle" w="med" len="med"/>
          </a:ln>
          <a:effectLst/>
        </p:spPr>
        <p:txBody>
          <a:bodyPr/>
          <a:lstStyle/>
          <a:p>
            <a:endParaRPr lang="en-US"/>
          </a:p>
        </p:txBody>
      </p:sp>
      <p:sp>
        <p:nvSpPr>
          <p:cNvPr id="5130" name="Line 10"/>
          <p:cNvSpPr>
            <a:spLocks noChangeShapeType="1"/>
          </p:cNvSpPr>
          <p:nvPr/>
        </p:nvSpPr>
        <p:spPr bwMode="auto">
          <a:xfrm>
            <a:off x="6400800" y="4495800"/>
            <a:ext cx="1676400" cy="0"/>
          </a:xfrm>
          <a:prstGeom prst="line">
            <a:avLst/>
          </a:prstGeom>
          <a:noFill/>
          <a:ln w="28575">
            <a:solidFill>
              <a:srgbClr val="99CC00"/>
            </a:solidFill>
            <a:round/>
            <a:headEnd/>
            <a:tailEnd type="triangle" w="med" len="med"/>
          </a:ln>
          <a:effectLst/>
        </p:spPr>
        <p:txBody>
          <a:bodyPr/>
          <a:lstStyle/>
          <a:p>
            <a:endParaRPr lang="en-US"/>
          </a:p>
        </p:txBody>
      </p:sp>
      <p:sp>
        <p:nvSpPr>
          <p:cNvPr id="5131" name="Oval 11"/>
          <p:cNvSpPr>
            <a:spLocks noChangeArrowheads="1"/>
          </p:cNvSpPr>
          <p:nvPr/>
        </p:nvSpPr>
        <p:spPr bwMode="auto">
          <a:xfrm>
            <a:off x="0" y="2133600"/>
            <a:ext cx="1295400" cy="228600"/>
          </a:xfrm>
          <a:prstGeom prst="ellipse">
            <a:avLst/>
          </a:prstGeom>
          <a:noFill/>
          <a:ln w="19050">
            <a:solidFill>
              <a:srgbClr val="99CC00"/>
            </a:solidFill>
            <a:round/>
            <a:headEnd/>
            <a:tailEnd/>
          </a:ln>
          <a:effectLst/>
        </p:spPr>
        <p:txBody>
          <a:bodyPr wrap="none" anchor="ctr"/>
          <a:lstStyle/>
          <a:p>
            <a:endParaRPr lang="en-US"/>
          </a:p>
        </p:txBody>
      </p:sp>
      <p:sp>
        <p:nvSpPr>
          <p:cNvPr id="5133" name="Line 13"/>
          <p:cNvSpPr>
            <a:spLocks noChangeShapeType="1"/>
          </p:cNvSpPr>
          <p:nvPr/>
        </p:nvSpPr>
        <p:spPr bwMode="auto">
          <a:xfrm>
            <a:off x="4267200" y="1447800"/>
            <a:ext cx="3175" cy="457200"/>
          </a:xfrm>
          <a:prstGeom prst="line">
            <a:avLst/>
          </a:prstGeom>
          <a:noFill/>
          <a:ln w="28575">
            <a:solidFill>
              <a:srgbClr val="FF6600"/>
            </a:solidFill>
            <a:round/>
            <a:headEnd/>
            <a:tailEnd type="triangle" w="med" len="med"/>
          </a:ln>
          <a:effectLst/>
        </p:spPr>
        <p:txBody>
          <a:bodyPr/>
          <a:lstStyle/>
          <a:p>
            <a:endParaRPr lang="en-US"/>
          </a:p>
        </p:txBody>
      </p:sp>
      <p:sp>
        <p:nvSpPr>
          <p:cNvPr id="5134" name="Oval 14"/>
          <p:cNvSpPr>
            <a:spLocks noChangeArrowheads="1"/>
          </p:cNvSpPr>
          <p:nvPr/>
        </p:nvSpPr>
        <p:spPr bwMode="auto">
          <a:xfrm>
            <a:off x="2209800" y="1371600"/>
            <a:ext cx="2209800" cy="228600"/>
          </a:xfrm>
          <a:prstGeom prst="ellipse">
            <a:avLst/>
          </a:prstGeom>
          <a:noFill/>
          <a:ln w="19050">
            <a:solidFill>
              <a:srgbClr val="FF6600"/>
            </a:solidFill>
            <a:round/>
            <a:headEnd/>
            <a:tailEnd/>
          </a:ln>
          <a:effectLst/>
        </p:spPr>
        <p:txBody>
          <a:bodyPr wrap="none" anchor="ctr"/>
          <a:lstStyle/>
          <a:p>
            <a:endParaRPr lang="en-US"/>
          </a:p>
        </p:txBody>
      </p:sp>
      <p:sp>
        <p:nvSpPr>
          <p:cNvPr id="5135" name="Line 15"/>
          <p:cNvSpPr>
            <a:spLocks noChangeShapeType="1"/>
          </p:cNvSpPr>
          <p:nvPr/>
        </p:nvSpPr>
        <p:spPr bwMode="auto">
          <a:xfrm>
            <a:off x="4267200" y="1905000"/>
            <a:ext cx="1066800" cy="0"/>
          </a:xfrm>
          <a:prstGeom prst="line">
            <a:avLst/>
          </a:prstGeom>
          <a:noFill/>
          <a:ln w="28575">
            <a:solidFill>
              <a:srgbClr val="FF6600"/>
            </a:solidFill>
            <a:round/>
            <a:headEnd/>
            <a:tailEnd type="triangle" w="med" len="med"/>
          </a:ln>
          <a:effectLst/>
        </p:spPr>
        <p:txBody>
          <a:bodyPr/>
          <a:lstStyle/>
          <a:p>
            <a:endParaRPr lang="en-US"/>
          </a:p>
        </p:txBody>
      </p:sp>
      <p:sp>
        <p:nvSpPr>
          <p:cNvPr id="5136" name="Line 16"/>
          <p:cNvSpPr>
            <a:spLocks noChangeShapeType="1"/>
          </p:cNvSpPr>
          <p:nvPr/>
        </p:nvSpPr>
        <p:spPr bwMode="auto">
          <a:xfrm>
            <a:off x="5334000" y="1905000"/>
            <a:ext cx="0" cy="2057400"/>
          </a:xfrm>
          <a:prstGeom prst="line">
            <a:avLst/>
          </a:prstGeom>
          <a:noFill/>
          <a:ln w="28575">
            <a:solidFill>
              <a:srgbClr val="FF6600"/>
            </a:solidFill>
            <a:round/>
            <a:headEnd/>
            <a:tailEnd type="triangle" w="med" len="med"/>
          </a:ln>
          <a:effectLst/>
        </p:spPr>
        <p:txBody>
          <a:bodyPr/>
          <a:lstStyle/>
          <a:p>
            <a:endParaRPr lang="en-US"/>
          </a:p>
        </p:txBody>
      </p:sp>
      <p:sp>
        <p:nvSpPr>
          <p:cNvPr id="5137" name="Line 17"/>
          <p:cNvSpPr>
            <a:spLocks noChangeShapeType="1"/>
          </p:cNvSpPr>
          <p:nvPr/>
        </p:nvSpPr>
        <p:spPr bwMode="auto">
          <a:xfrm>
            <a:off x="5638800" y="5715000"/>
            <a:ext cx="2209800" cy="0"/>
          </a:xfrm>
          <a:prstGeom prst="line">
            <a:avLst/>
          </a:prstGeom>
          <a:noFill/>
          <a:ln w="28575">
            <a:solidFill>
              <a:srgbClr val="FF6600"/>
            </a:solidFill>
            <a:round/>
            <a:headEnd/>
            <a:tailEnd type="triangle" w="med" len="med"/>
          </a:ln>
          <a:effectLst/>
        </p:spPr>
        <p:txBody>
          <a:bodyPr/>
          <a:lstStyle/>
          <a:p>
            <a:endParaRPr lang="en-US"/>
          </a:p>
        </p:txBody>
      </p:sp>
      <p:sp>
        <p:nvSpPr>
          <p:cNvPr id="5138" name="Line 18"/>
          <p:cNvSpPr>
            <a:spLocks noChangeShapeType="1"/>
          </p:cNvSpPr>
          <p:nvPr/>
        </p:nvSpPr>
        <p:spPr bwMode="auto">
          <a:xfrm>
            <a:off x="6477000" y="457200"/>
            <a:ext cx="0" cy="381000"/>
          </a:xfrm>
          <a:prstGeom prst="line">
            <a:avLst/>
          </a:prstGeom>
          <a:noFill/>
          <a:ln w="28575">
            <a:solidFill>
              <a:srgbClr val="FF6600"/>
            </a:solidFill>
            <a:round/>
            <a:headEnd/>
            <a:tailEnd type="triangle" w="med" len="med"/>
          </a:ln>
          <a:effectLst/>
        </p:spPr>
        <p:txBody>
          <a:bodyPr/>
          <a:lstStyle/>
          <a:p>
            <a:endParaRPr lang="en-US"/>
          </a:p>
        </p:txBody>
      </p:sp>
      <p:sp>
        <p:nvSpPr>
          <p:cNvPr id="5139" name="Line 19"/>
          <p:cNvSpPr>
            <a:spLocks noChangeShapeType="1"/>
          </p:cNvSpPr>
          <p:nvPr/>
        </p:nvSpPr>
        <p:spPr bwMode="auto">
          <a:xfrm flipH="1">
            <a:off x="3657600" y="838200"/>
            <a:ext cx="2743200" cy="0"/>
          </a:xfrm>
          <a:prstGeom prst="line">
            <a:avLst/>
          </a:prstGeom>
          <a:noFill/>
          <a:ln w="28575">
            <a:solidFill>
              <a:srgbClr val="FF6600"/>
            </a:solidFill>
            <a:round/>
            <a:headEnd/>
            <a:tailEnd type="triangle" w="med" len="med"/>
          </a:ln>
          <a:effectLst/>
        </p:spPr>
        <p:txBody>
          <a:bodyPr/>
          <a:lstStyle/>
          <a:p>
            <a:endParaRPr lang="en-US"/>
          </a:p>
        </p:txBody>
      </p:sp>
      <p:sp>
        <p:nvSpPr>
          <p:cNvPr id="5140" name="Text Box 20"/>
          <p:cNvSpPr txBox="1">
            <a:spLocks noChangeArrowheads="1"/>
          </p:cNvSpPr>
          <p:nvPr/>
        </p:nvSpPr>
        <p:spPr bwMode="auto">
          <a:xfrm>
            <a:off x="5867400" y="152400"/>
            <a:ext cx="2862262" cy="274638"/>
          </a:xfrm>
          <a:prstGeom prst="rect">
            <a:avLst/>
          </a:prstGeom>
          <a:noFill/>
          <a:ln w="9525">
            <a:noFill/>
            <a:miter lim="800000"/>
            <a:headEnd/>
            <a:tailEnd/>
          </a:ln>
          <a:effectLst/>
        </p:spPr>
        <p:txBody>
          <a:bodyPr wrap="none">
            <a:spAutoFit/>
          </a:bodyPr>
          <a:lstStyle/>
          <a:p>
            <a:r>
              <a:rPr lang="en-US" sz="1200" dirty="0"/>
              <a:t>Department related questions start here</a:t>
            </a:r>
          </a:p>
        </p:txBody>
      </p:sp>
      <p:sp>
        <p:nvSpPr>
          <p:cNvPr id="5142" name="Line 22"/>
          <p:cNvSpPr>
            <a:spLocks noChangeShapeType="1"/>
          </p:cNvSpPr>
          <p:nvPr/>
        </p:nvSpPr>
        <p:spPr bwMode="auto">
          <a:xfrm>
            <a:off x="1676400" y="2133600"/>
            <a:ext cx="1066800" cy="0"/>
          </a:xfrm>
          <a:prstGeom prst="line">
            <a:avLst/>
          </a:prstGeom>
          <a:noFill/>
          <a:ln w="28575">
            <a:solidFill>
              <a:srgbClr val="99CC00"/>
            </a:solidFill>
            <a:round/>
            <a:headEnd/>
            <a:tailEnd type="triangle" w="med" len="med"/>
          </a:ln>
          <a:effectLst/>
        </p:spPr>
        <p:txBody>
          <a:bodyPr/>
          <a:lstStyle/>
          <a:p>
            <a:endParaRPr lang="en-US"/>
          </a:p>
        </p:txBody>
      </p:sp>
      <p:sp>
        <p:nvSpPr>
          <p:cNvPr id="5143" name="Line 23"/>
          <p:cNvSpPr>
            <a:spLocks noChangeShapeType="1"/>
          </p:cNvSpPr>
          <p:nvPr/>
        </p:nvSpPr>
        <p:spPr bwMode="auto">
          <a:xfrm>
            <a:off x="1676400" y="457200"/>
            <a:ext cx="0" cy="1676400"/>
          </a:xfrm>
          <a:prstGeom prst="line">
            <a:avLst/>
          </a:prstGeom>
          <a:noFill/>
          <a:ln w="28575">
            <a:solidFill>
              <a:srgbClr val="99CC00"/>
            </a:solidFill>
            <a:round/>
            <a:headEnd/>
            <a:tailEnd type="triangle" w="med" len="med"/>
          </a:ln>
          <a:effectLst/>
        </p:spPr>
        <p:txBody>
          <a:bodyPr/>
          <a:lstStyle/>
          <a:p>
            <a:endParaRPr lang="en-US"/>
          </a:p>
        </p:txBody>
      </p:sp>
      <p:sp>
        <p:nvSpPr>
          <p:cNvPr id="5144" name="Text Box 24"/>
          <p:cNvSpPr txBox="1">
            <a:spLocks noChangeArrowheads="1"/>
          </p:cNvSpPr>
          <p:nvPr/>
        </p:nvSpPr>
        <p:spPr bwMode="auto">
          <a:xfrm>
            <a:off x="0" y="304800"/>
            <a:ext cx="2592388" cy="274638"/>
          </a:xfrm>
          <a:prstGeom prst="rect">
            <a:avLst/>
          </a:prstGeom>
          <a:noFill/>
          <a:ln w="9525">
            <a:noFill/>
            <a:miter lim="800000"/>
            <a:headEnd/>
            <a:tailEnd/>
          </a:ln>
          <a:effectLst/>
        </p:spPr>
        <p:txBody>
          <a:bodyPr wrap="none">
            <a:spAutoFit/>
          </a:bodyPr>
          <a:lstStyle/>
          <a:p>
            <a:r>
              <a:rPr lang="en-US" sz="1200"/>
              <a:t>Student related questions start here</a:t>
            </a:r>
          </a:p>
        </p:txBody>
      </p:sp>
      <p:sp>
        <p:nvSpPr>
          <p:cNvPr id="5145" name="Line 25"/>
          <p:cNvSpPr>
            <a:spLocks noChangeShapeType="1"/>
          </p:cNvSpPr>
          <p:nvPr/>
        </p:nvSpPr>
        <p:spPr bwMode="auto">
          <a:xfrm>
            <a:off x="3657600" y="838200"/>
            <a:ext cx="0" cy="533400"/>
          </a:xfrm>
          <a:prstGeom prst="line">
            <a:avLst/>
          </a:prstGeom>
          <a:noFill/>
          <a:ln w="28575">
            <a:solidFill>
              <a:srgbClr val="FF6600"/>
            </a:solidFill>
            <a:round/>
            <a:headEnd/>
            <a:tailEnd type="triangle" w="med" len="med"/>
          </a:ln>
          <a:effectLst/>
        </p:spPr>
        <p:txBody>
          <a:bodyPr/>
          <a:lstStyle/>
          <a:p>
            <a:endParaRPr lang="en-US"/>
          </a:p>
        </p:txBody>
      </p:sp>
      <p:sp>
        <p:nvSpPr>
          <p:cNvPr id="5146" name="Line 26"/>
          <p:cNvSpPr>
            <a:spLocks noChangeShapeType="1"/>
          </p:cNvSpPr>
          <p:nvPr/>
        </p:nvSpPr>
        <p:spPr bwMode="auto">
          <a:xfrm flipH="1">
            <a:off x="1219200" y="2667000"/>
            <a:ext cx="1447800" cy="0"/>
          </a:xfrm>
          <a:prstGeom prst="line">
            <a:avLst/>
          </a:prstGeom>
          <a:noFill/>
          <a:ln w="28575">
            <a:solidFill>
              <a:srgbClr val="99CC00"/>
            </a:solidFill>
            <a:round/>
            <a:headEnd/>
            <a:tailEnd type="triangle" w="med" len="med"/>
          </a:ln>
          <a:effectLst/>
        </p:spPr>
        <p:txBody>
          <a:bodyPr/>
          <a:lstStyle/>
          <a:p>
            <a:endParaRPr lang="en-US"/>
          </a:p>
        </p:txBody>
      </p:sp>
      <p:sp>
        <p:nvSpPr>
          <p:cNvPr id="5147" name="Line 27"/>
          <p:cNvSpPr>
            <a:spLocks noChangeShapeType="1"/>
          </p:cNvSpPr>
          <p:nvPr/>
        </p:nvSpPr>
        <p:spPr bwMode="auto">
          <a:xfrm flipH="1" flipV="1">
            <a:off x="1219200" y="2286000"/>
            <a:ext cx="0" cy="381000"/>
          </a:xfrm>
          <a:prstGeom prst="line">
            <a:avLst/>
          </a:prstGeom>
          <a:noFill/>
          <a:ln w="28575">
            <a:solidFill>
              <a:srgbClr val="99CC00"/>
            </a:solidFill>
            <a:round/>
            <a:headEnd/>
            <a:tailEnd type="triangle" w="med" len="med"/>
          </a:ln>
          <a:effectLst/>
        </p:spPr>
        <p:txBody>
          <a:bodyPr/>
          <a:lstStyle/>
          <a:p>
            <a:endParaRPr lang="en-US"/>
          </a:p>
        </p:txBody>
      </p:sp>
      <p:sp>
        <p:nvSpPr>
          <p:cNvPr id="5148" name="Line 28"/>
          <p:cNvSpPr>
            <a:spLocks noChangeShapeType="1"/>
          </p:cNvSpPr>
          <p:nvPr/>
        </p:nvSpPr>
        <p:spPr bwMode="auto">
          <a:xfrm>
            <a:off x="2667000" y="2209800"/>
            <a:ext cx="0" cy="381000"/>
          </a:xfrm>
          <a:prstGeom prst="line">
            <a:avLst/>
          </a:prstGeom>
          <a:noFill/>
          <a:ln w="28575">
            <a:solidFill>
              <a:srgbClr val="99CC00"/>
            </a:solidFill>
            <a:round/>
            <a:headEnd/>
            <a:tailEnd type="triangle" w="med" len="med"/>
          </a:ln>
          <a:effectLst/>
        </p:spPr>
        <p:txBody>
          <a:bodyPr/>
          <a:lstStyle/>
          <a:p>
            <a:endParaRPr lang="en-US"/>
          </a:p>
        </p:txBody>
      </p:sp>
      <p:sp>
        <p:nvSpPr>
          <p:cNvPr id="5149" name="Line 29"/>
          <p:cNvSpPr>
            <a:spLocks noChangeShapeType="1"/>
          </p:cNvSpPr>
          <p:nvPr/>
        </p:nvSpPr>
        <p:spPr bwMode="auto">
          <a:xfrm flipH="1">
            <a:off x="6705600" y="5791200"/>
            <a:ext cx="1143000" cy="228600"/>
          </a:xfrm>
          <a:prstGeom prst="line">
            <a:avLst/>
          </a:prstGeom>
          <a:noFill/>
          <a:ln w="28575">
            <a:solidFill>
              <a:srgbClr val="FF6600"/>
            </a:solidFill>
            <a:round/>
            <a:headEnd/>
            <a:tailEnd type="triangle" w="med" len="med"/>
          </a:ln>
          <a:effectLst/>
        </p:spPr>
        <p:txBody>
          <a:bodyPr/>
          <a:lstStyle/>
          <a:p>
            <a:endParaRPr lang="en-US"/>
          </a:p>
        </p:txBody>
      </p:sp>
      <p:sp>
        <p:nvSpPr>
          <p:cNvPr id="5150" name="Line 30"/>
          <p:cNvSpPr>
            <a:spLocks noChangeShapeType="1"/>
          </p:cNvSpPr>
          <p:nvPr/>
        </p:nvSpPr>
        <p:spPr bwMode="auto">
          <a:xfrm flipV="1">
            <a:off x="7086600" y="5943600"/>
            <a:ext cx="838200" cy="0"/>
          </a:xfrm>
          <a:prstGeom prst="line">
            <a:avLst/>
          </a:prstGeom>
          <a:noFill/>
          <a:ln w="28575">
            <a:solidFill>
              <a:srgbClr val="FF6600"/>
            </a:solidFill>
            <a:prstDash val="sysDot"/>
            <a:round/>
            <a:headEnd/>
            <a:tailEnd type="triangle" w="med" len="med"/>
          </a:ln>
          <a:effectLst/>
        </p:spPr>
        <p:txBody>
          <a:bodyPr/>
          <a:lstStyle/>
          <a:p>
            <a:endParaRPr lang="en-US"/>
          </a:p>
        </p:txBody>
      </p:sp>
      <p:sp>
        <p:nvSpPr>
          <p:cNvPr id="5151" name="Line 31"/>
          <p:cNvSpPr>
            <a:spLocks noChangeShapeType="1"/>
          </p:cNvSpPr>
          <p:nvPr/>
        </p:nvSpPr>
        <p:spPr bwMode="auto">
          <a:xfrm flipH="1" flipV="1">
            <a:off x="7924800" y="5715000"/>
            <a:ext cx="0" cy="304800"/>
          </a:xfrm>
          <a:prstGeom prst="line">
            <a:avLst/>
          </a:prstGeom>
          <a:noFill/>
          <a:ln w="28575">
            <a:solidFill>
              <a:srgbClr val="FF6600"/>
            </a:solidFill>
            <a:prstDash val="sysDot"/>
            <a:round/>
            <a:headEnd/>
            <a:tailEnd type="triangle" w="med" len="med"/>
          </a:ln>
          <a:effectLst/>
        </p:spPr>
        <p:txBody>
          <a:bodyPr/>
          <a:lstStyle/>
          <a:p>
            <a:endParaRPr lang="en-US"/>
          </a:p>
        </p:txBody>
      </p:sp>
      <p:sp>
        <p:nvSpPr>
          <p:cNvPr id="5153" name="Line 33"/>
          <p:cNvSpPr>
            <a:spLocks noChangeShapeType="1"/>
          </p:cNvSpPr>
          <p:nvPr/>
        </p:nvSpPr>
        <p:spPr bwMode="auto">
          <a:xfrm>
            <a:off x="6248400" y="3810000"/>
            <a:ext cx="1752600" cy="0"/>
          </a:xfrm>
          <a:prstGeom prst="line">
            <a:avLst/>
          </a:prstGeom>
          <a:noFill/>
          <a:ln w="28575">
            <a:solidFill>
              <a:srgbClr val="FF6600"/>
            </a:solidFill>
            <a:round/>
            <a:headEnd/>
            <a:tailEnd type="triangle" w="med" len="med"/>
          </a:ln>
          <a:effectLst/>
        </p:spPr>
        <p:txBody>
          <a:bodyPr/>
          <a:lstStyle/>
          <a:p>
            <a:endParaRPr lang="en-US"/>
          </a:p>
        </p:txBody>
      </p:sp>
      <p:sp>
        <p:nvSpPr>
          <p:cNvPr id="5154" name="Line 34"/>
          <p:cNvSpPr>
            <a:spLocks noChangeShapeType="1"/>
          </p:cNvSpPr>
          <p:nvPr/>
        </p:nvSpPr>
        <p:spPr bwMode="auto">
          <a:xfrm>
            <a:off x="6248400" y="3810000"/>
            <a:ext cx="0" cy="762000"/>
          </a:xfrm>
          <a:prstGeom prst="line">
            <a:avLst/>
          </a:prstGeom>
          <a:noFill/>
          <a:ln w="28575">
            <a:solidFill>
              <a:srgbClr val="FF6600"/>
            </a:solidFill>
            <a:round/>
            <a:headEnd type="triangle" w="med" len="med"/>
            <a:tailEnd/>
          </a:ln>
          <a:effectLst/>
        </p:spPr>
        <p:txBody>
          <a:bodyPr/>
          <a:lstStyle/>
          <a:p>
            <a:endParaRPr lang="en-US"/>
          </a:p>
        </p:txBody>
      </p:sp>
      <p:sp>
        <p:nvSpPr>
          <p:cNvPr id="5155" name="Line 35"/>
          <p:cNvSpPr>
            <a:spLocks noChangeShapeType="1"/>
          </p:cNvSpPr>
          <p:nvPr/>
        </p:nvSpPr>
        <p:spPr bwMode="auto">
          <a:xfrm>
            <a:off x="5334000" y="3962400"/>
            <a:ext cx="304800" cy="0"/>
          </a:xfrm>
          <a:prstGeom prst="line">
            <a:avLst/>
          </a:prstGeom>
          <a:noFill/>
          <a:ln w="28575">
            <a:solidFill>
              <a:srgbClr val="FF6600"/>
            </a:solidFill>
            <a:round/>
            <a:headEnd/>
            <a:tailEnd type="triangle" w="med" len="med"/>
          </a:ln>
          <a:effectLst/>
        </p:spPr>
        <p:txBody>
          <a:bodyPr/>
          <a:lstStyle/>
          <a:p>
            <a:endParaRPr lang="en-US"/>
          </a:p>
        </p:txBody>
      </p:sp>
      <p:sp>
        <p:nvSpPr>
          <p:cNvPr id="5156" name="Line 36"/>
          <p:cNvSpPr>
            <a:spLocks noChangeShapeType="1"/>
          </p:cNvSpPr>
          <p:nvPr/>
        </p:nvSpPr>
        <p:spPr bwMode="auto">
          <a:xfrm>
            <a:off x="5638800" y="3962400"/>
            <a:ext cx="0" cy="1752600"/>
          </a:xfrm>
          <a:prstGeom prst="line">
            <a:avLst/>
          </a:prstGeom>
          <a:noFill/>
          <a:ln w="28575">
            <a:solidFill>
              <a:srgbClr val="FF6600"/>
            </a:solidFill>
            <a:round/>
            <a:headEnd/>
            <a:tailEnd type="triangle" w="med" len="med"/>
          </a:ln>
          <a:effectLst/>
        </p:spPr>
        <p:txBody>
          <a:bodyPr/>
          <a:lstStyle/>
          <a:p>
            <a:endParaRPr lang="en-US"/>
          </a:p>
        </p:txBody>
      </p:sp>
      <p:sp>
        <p:nvSpPr>
          <p:cNvPr id="5159" name="Line 39"/>
          <p:cNvSpPr>
            <a:spLocks noChangeShapeType="1"/>
          </p:cNvSpPr>
          <p:nvPr/>
        </p:nvSpPr>
        <p:spPr bwMode="auto">
          <a:xfrm>
            <a:off x="5638800" y="4572000"/>
            <a:ext cx="609600" cy="0"/>
          </a:xfrm>
          <a:prstGeom prst="line">
            <a:avLst/>
          </a:prstGeom>
          <a:noFill/>
          <a:ln w="28575">
            <a:solidFill>
              <a:srgbClr val="FF6600"/>
            </a:solidFill>
            <a:round/>
            <a:headEnd/>
            <a:tailEnd type="triangle" w="med" len="med"/>
          </a:ln>
          <a:effectLst/>
        </p:spPr>
        <p:txBody>
          <a:bodyPr/>
          <a:lstStyle/>
          <a:p>
            <a:endParaRPr lang="en-US"/>
          </a:p>
        </p:txBody>
      </p:sp>
      <p:sp>
        <p:nvSpPr>
          <p:cNvPr id="5160" name="Line 40"/>
          <p:cNvSpPr>
            <a:spLocks noChangeShapeType="1"/>
          </p:cNvSpPr>
          <p:nvPr/>
        </p:nvSpPr>
        <p:spPr bwMode="auto">
          <a:xfrm flipV="1">
            <a:off x="5638800" y="6553200"/>
            <a:ext cx="0" cy="228600"/>
          </a:xfrm>
          <a:prstGeom prst="line">
            <a:avLst/>
          </a:prstGeom>
          <a:noFill/>
          <a:ln w="28575">
            <a:solidFill>
              <a:srgbClr val="99CC00"/>
            </a:solidFill>
            <a:round/>
            <a:headEnd/>
            <a:tailEnd type="triangle" w="med" len="med"/>
          </a:ln>
          <a:effectLst/>
        </p:spPr>
        <p:txBody>
          <a:bodyPr/>
          <a:lstStyle/>
          <a:p>
            <a:endParaRPr lang="en-US"/>
          </a:p>
        </p:txBody>
      </p:sp>
      <p:sp>
        <p:nvSpPr>
          <p:cNvPr id="5161" name="Line 41"/>
          <p:cNvSpPr>
            <a:spLocks noChangeShapeType="1"/>
          </p:cNvSpPr>
          <p:nvPr/>
        </p:nvSpPr>
        <p:spPr bwMode="auto">
          <a:xfrm>
            <a:off x="5638800" y="6553200"/>
            <a:ext cx="3124200" cy="0"/>
          </a:xfrm>
          <a:prstGeom prst="line">
            <a:avLst/>
          </a:prstGeom>
          <a:noFill/>
          <a:ln w="28575">
            <a:solidFill>
              <a:srgbClr val="99CC00"/>
            </a:solidFill>
            <a:round/>
            <a:headEnd/>
            <a:tailEnd type="triangle" w="med" len="med"/>
          </a:ln>
          <a:effectLst/>
        </p:spPr>
        <p:txBody>
          <a:bodyPr/>
          <a:lstStyle/>
          <a:p>
            <a:endParaRPr lang="en-US"/>
          </a:p>
        </p:txBody>
      </p:sp>
      <p:sp>
        <p:nvSpPr>
          <p:cNvPr id="5162" name="Line 42"/>
          <p:cNvSpPr>
            <a:spLocks noChangeShapeType="1"/>
          </p:cNvSpPr>
          <p:nvPr/>
        </p:nvSpPr>
        <p:spPr bwMode="auto">
          <a:xfrm>
            <a:off x="8001000" y="3810000"/>
            <a:ext cx="0" cy="609600"/>
          </a:xfrm>
          <a:prstGeom prst="line">
            <a:avLst/>
          </a:prstGeom>
          <a:noFill/>
          <a:ln w="28575">
            <a:solidFill>
              <a:srgbClr val="FF6600"/>
            </a:solidFill>
            <a:round/>
            <a:headEnd/>
            <a:tailEnd type="triangle" w="med" len="med"/>
          </a:ln>
          <a:effectLst/>
        </p:spPr>
        <p:txBody>
          <a:bodyPr/>
          <a:lstStyle/>
          <a:p>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a:effectLst>
                  <a:outerShdw blurRad="38100" dist="38100" dir="2700000" algn="tl">
                    <a:srgbClr val="C0C0C0"/>
                  </a:outerShdw>
                </a:effectLst>
              </a:rPr>
              <a:t>Create Product Class</a:t>
            </a:r>
            <a:br>
              <a:rPr lang="en-US" dirty="0">
                <a:effectLst>
                  <a:outerShdw blurRad="38100" dist="38100" dir="2700000" algn="tl">
                    <a:srgbClr val="C0C0C0"/>
                  </a:outerShdw>
                </a:effectLst>
              </a:rPr>
            </a:br>
            <a:r>
              <a:rPr lang="en-US" sz="2200" dirty="0">
                <a:effectLst>
                  <a:outerShdw blurRad="38100" dist="38100" dir="2700000" algn="tl">
                    <a:srgbClr val="C0C0C0"/>
                  </a:outerShdw>
                </a:effectLst>
              </a:rPr>
              <a:t>under the business package</a:t>
            </a:r>
          </a:p>
        </p:txBody>
      </p:sp>
      <p:sp>
        <p:nvSpPr>
          <p:cNvPr id="4" name="Rectangle 3"/>
          <p:cNvSpPr/>
          <p:nvPr/>
        </p:nvSpPr>
        <p:spPr>
          <a:xfrm>
            <a:off x="3505200" y="2895600"/>
            <a:ext cx="3200400" cy="24384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defRPr/>
            </a:pPr>
            <a:endParaRPr lang="en-US">
              <a:solidFill>
                <a:srgbClr val="000000"/>
              </a:solidFill>
              <a:ea typeface="ＭＳ Ｐゴシック" pitchFamily="30" charset="-128"/>
            </a:endParaRPr>
          </a:p>
        </p:txBody>
      </p:sp>
      <p:sp>
        <p:nvSpPr>
          <p:cNvPr id="8" name="Rectangle 7"/>
          <p:cNvSpPr/>
          <p:nvPr/>
        </p:nvSpPr>
        <p:spPr>
          <a:xfrm>
            <a:off x="3505200" y="2057400"/>
            <a:ext cx="3200400" cy="8382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2400" b="1">
                <a:solidFill>
                  <a:srgbClr val="000000"/>
                </a:solidFill>
                <a:ea typeface="ＭＳ Ｐゴシック" pitchFamily="30" charset="-128"/>
              </a:rPr>
              <a:t>Product</a:t>
            </a:r>
          </a:p>
        </p:txBody>
      </p:sp>
      <p:sp>
        <p:nvSpPr>
          <p:cNvPr id="9" name="Rectangle 8"/>
          <p:cNvSpPr/>
          <p:nvPr/>
        </p:nvSpPr>
        <p:spPr>
          <a:xfrm>
            <a:off x="3505200" y="5334000"/>
            <a:ext cx="3200400" cy="6858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endParaRPr lang="en-US">
              <a:solidFill>
                <a:srgbClr val="000000"/>
              </a:solidFill>
              <a:ea typeface="ＭＳ Ｐゴシック" pitchFamily="30" charset="-128"/>
            </a:endParaRPr>
          </a:p>
        </p:txBody>
      </p:sp>
      <p:sp>
        <p:nvSpPr>
          <p:cNvPr id="22540" name="TextBox 10"/>
          <p:cNvSpPr txBox="1">
            <a:spLocks noChangeArrowheads="1"/>
          </p:cNvSpPr>
          <p:nvPr/>
        </p:nvSpPr>
        <p:spPr bwMode="auto">
          <a:xfrm>
            <a:off x="3505200" y="3200400"/>
            <a:ext cx="1684338" cy="1570038"/>
          </a:xfrm>
          <a:prstGeom prst="rect">
            <a:avLst/>
          </a:prstGeom>
          <a:noFill/>
          <a:ln w="9525">
            <a:noFill/>
            <a:miter lim="800000"/>
            <a:headEnd/>
            <a:tailEnd/>
          </a:ln>
        </p:spPr>
        <p:txBody>
          <a:bodyPr wrap="none">
            <a:spAutoFit/>
          </a:bodyPr>
          <a:lstStyle/>
          <a:p>
            <a:pPr>
              <a:buFontTx/>
              <a:buChar char="-"/>
            </a:pPr>
            <a:r>
              <a:rPr lang="en-US" sz="2400">
                <a:latin typeface="Gill Sans MT" pitchFamily="30" charset="-18"/>
              </a:rPr>
              <a:t>name</a:t>
            </a:r>
          </a:p>
          <a:p>
            <a:pPr>
              <a:buFontTx/>
              <a:buChar char="-"/>
            </a:pPr>
            <a:r>
              <a:rPr lang="en-US" sz="2400">
                <a:latin typeface="Gill Sans MT" pitchFamily="30" charset="-18"/>
              </a:rPr>
              <a:t>price</a:t>
            </a:r>
          </a:p>
          <a:p>
            <a:pPr>
              <a:buFontTx/>
              <a:buChar char="-"/>
            </a:pPr>
            <a:r>
              <a:rPr lang="en-US" sz="2400">
                <a:latin typeface="Gill Sans MT" pitchFamily="30" charset="-18"/>
              </a:rPr>
              <a:t>availability</a:t>
            </a:r>
          </a:p>
          <a:p>
            <a:pPr>
              <a:buFontTx/>
              <a:buChar char="-"/>
            </a:pPr>
            <a:r>
              <a:rPr lang="en-US" sz="2400">
                <a:latin typeface="Gill Sans MT" pitchFamily="30" charset="-18"/>
              </a:rPr>
              <a:t>description</a:t>
            </a:r>
          </a:p>
        </p:txBody>
      </p:sp>
      <p:sp>
        <p:nvSpPr>
          <p:cNvPr id="22541" name="TextBox 12"/>
          <p:cNvSpPr txBox="1">
            <a:spLocks noChangeArrowheads="1"/>
          </p:cNvSpPr>
          <p:nvPr/>
        </p:nvSpPr>
        <p:spPr bwMode="auto">
          <a:xfrm>
            <a:off x="1822450" y="3962400"/>
            <a:ext cx="1052513" cy="369888"/>
          </a:xfrm>
          <a:prstGeom prst="rect">
            <a:avLst/>
          </a:prstGeom>
          <a:noFill/>
          <a:ln w="9525">
            <a:noFill/>
            <a:miter lim="800000"/>
            <a:headEnd/>
            <a:tailEnd/>
          </a:ln>
        </p:spPr>
        <p:txBody>
          <a:bodyPr wrap="none">
            <a:spAutoFit/>
          </a:bodyPr>
          <a:lstStyle/>
          <a:p>
            <a:r>
              <a:rPr lang="en-US">
                <a:latin typeface="Gill Sans MT" pitchFamily="30" charset="-18"/>
              </a:rPr>
              <a:t>Attribute</a:t>
            </a:r>
          </a:p>
        </p:txBody>
      </p:sp>
      <p:sp>
        <p:nvSpPr>
          <p:cNvPr id="22542" name="TextBox 13"/>
          <p:cNvSpPr txBox="1">
            <a:spLocks noChangeArrowheads="1"/>
          </p:cNvSpPr>
          <p:nvPr/>
        </p:nvSpPr>
        <p:spPr bwMode="auto">
          <a:xfrm>
            <a:off x="1962150" y="5421313"/>
            <a:ext cx="912813" cy="369887"/>
          </a:xfrm>
          <a:prstGeom prst="rect">
            <a:avLst/>
          </a:prstGeom>
          <a:noFill/>
          <a:ln w="9525">
            <a:noFill/>
            <a:miter lim="800000"/>
            <a:headEnd/>
            <a:tailEnd/>
          </a:ln>
        </p:spPr>
        <p:txBody>
          <a:bodyPr wrap="none">
            <a:spAutoFit/>
          </a:bodyPr>
          <a:lstStyle/>
          <a:p>
            <a:r>
              <a:rPr lang="en-US">
                <a:latin typeface="Gill Sans MT" pitchFamily="30" charset="-18"/>
              </a:rPr>
              <a:t>Method</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7793037" cy="1143000"/>
          </a:xfrm>
        </p:spPr>
        <p:txBody>
          <a:bodyPr/>
          <a:lstStyle/>
          <a:p>
            <a:pPr eaLnBrk="1" hangingPunct="1">
              <a:defRPr/>
            </a:pPr>
            <a:r>
              <a:rPr lang="en-US" dirty="0" err="1">
                <a:effectLst>
                  <a:outerShdw blurRad="38100" dist="38100" dir="2700000" algn="tl">
                    <a:srgbClr val="C0C0C0"/>
                  </a:outerShdw>
                </a:effectLst>
              </a:rPr>
              <a:t>ProductCatalog</a:t>
            </a:r>
            <a:r>
              <a:rPr lang="en-US" dirty="0">
                <a:effectLst>
                  <a:outerShdw blurRad="38100" dist="38100" dir="2700000" algn="tl">
                    <a:srgbClr val="C0C0C0"/>
                  </a:outerShdw>
                </a:effectLst>
              </a:rPr>
              <a:t> Class</a:t>
            </a:r>
            <a:br>
              <a:rPr lang="en-US" dirty="0">
                <a:effectLst>
                  <a:outerShdw blurRad="38100" dist="38100" dir="2700000" algn="tl">
                    <a:srgbClr val="C0C0C0"/>
                  </a:outerShdw>
                </a:effectLst>
              </a:rPr>
            </a:br>
            <a:r>
              <a:rPr lang="en-US" sz="2200" dirty="0">
                <a:effectLst>
                  <a:outerShdw blurRad="38100" dist="38100" dir="2700000" algn="tl">
                    <a:srgbClr val="C0C0C0"/>
                  </a:outerShdw>
                </a:effectLst>
              </a:rPr>
              <a:t>under the business package</a:t>
            </a:r>
          </a:p>
        </p:txBody>
      </p:sp>
      <p:sp>
        <p:nvSpPr>
          <p:cNvPr id="4" name="Rectangle 3"/>
          <p:cNvSpPr/>
          <p:nvPr/>
        </p:nvSpPr>
        <p:spPr>
          <a:xfrm>
            <a:off x="2901950" y="2895600"/>
            <a:ext cx="6089649" cy="24384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defRPr/>
            </a:pPr>
            <a:endParaRPr lang="en-US">
              <a:solidFill>
                <a:srgbClr val="000000"/>
              </a:solidFill>
              <a:ea typeface="ＭＳ Ｐゴシック" pitchFamily="30" charset="-128"/>
            </a:endParaRPr>
          </a:p>
        </p:txBody>
      </p:sp>
      <p:sp>
        <p:nvSpPr>
          <p:cNvPr id="8" name="Rectangle 7"/>
          <p:cNvSpPr/>
          <p:nvPr/>
        </p:nvSpPr>
        <p:spPr>
          <a:xfrm>
            <a:off x="2901950" y="2057400"/>
            <a:ext cx="6089649" cy="8382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2400" b="1" dirty="0" err="1">
                <a:solidFill>
                  <a:srgbClr val="000000"/>
                </a:solidFill>
                <a:ea typeface="ＭＳ Ｐゴシック" pitchFamily="30" charset="-128"/>
              </a:rPr>
              <a:t>ProductCatalog</a:t>
            </a:r>
            <a:endParaRPr lang="en-US" sz="2400" b="1" dirty="0">
              <a:solidFill>
                <a:srgbClr val="000000"/>
              </a:solidFill>
              <a:ea typeface="ＭＳ Ｐゴシック" pitchFamily="30" charset="-128"/>
            </a:endParaRPr>
          </a:p>
        </p:txBody>
      </p:sp>
      <p:sp>
        <p:nvSpPr>
          <p:cNvPr id="9" name="Rectangle 8"/>
          <p:cNvSpPr/>
          <p:nvPr/>
        </p:nvSpPr>
        <p:spPr>
          <a:xfrm>
            <a:off x="2901950" y="5029200"/>
            <a:ext cx="6089649" cy="15240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defRPr/>
            </a:pPr>
            <a:endParaRPr lang="en-US" sz="1800" dirty="0">
              <a:solidFill>
                <a:srgbClr val="000000"/>
              </a:solidFill>
              <a:ea typeface="ＭＳ Ｐゴシック" pitchFamily="30" charset="-128"/>
            </a:endParaRPr>
          </a:p>
          <a:p>
            <a:pPr>
              <a:defRPr/>
            </a:pPr>
            <a:r>
              <a:rPr lang="en-US" sz="1800" dirty="0" err="1">
                <a:solidFill>
                  <a:srgbClr val="000000"/>
                </a:solidFill>
                <a:ea typeface="ＭＳ Ｐゴシック" pitchFamily="30" charset="-128"/>
              </a:rPr>
              <a:t>newProduct</a:t>
            </a:r>
            <a:r>
              <a:rPr lang="en-US" sz="1800" dirty="0">
                <a:solidFill>
                  <a:srgbClr val="000000"/>
                </a:solidFill>
                <a:ea typeface="ＭＳ Ｐゴシック" pitchFamily="30" charset="-128"/>
              </a:rPr>
              <a:t>(): returns a new empty product</a:t>
            </a:r>
          </a:p>
          <a:p>
            <a:pPr>
              <a:defRPr/>
            </a:pPr>
            <a:endParaRPr lang="en-US" sz="1800" dirty="0">
              <a:solidFill>
                <a:srgbClr val="000000"/>
              </a:solidFill>
              <a:ea typeface="ＭＳ Ｐゴシック" pitchFamily="30" charset="-128"/>
            </a:endParaRPr>
          </a:p>
          <a:p>
            <a:pPr>
              <a:defRPr/>
            </a:pPr>
            <a:r>
              <a:rPr lang="en-US" sz="1800" dirty="0" err="1">
                <a:solidFill>
                  <a:srgbClr val="000000"/>
                </a:solidFill>
                <a:ea typeface="ＭＳ Ｐゴシック" pitchFamily="30" charset="-128"/>
              </a:rPr>
              <a:t>FindProduct</a:t>
            </a:r>
            <a:r>
              <a:rPr lang="en-US" sz="1800" dirty="0">
                <a:solidFill>
                  <a:srgbClr val="000000"/>
                </a:solidFill>
                <a:ea typeface="ＭＳ Ｐゴシック" pitchFamily="30" charset="-128"/>
              </a:rPr>
              <a:t>(</a:t>
            </a:r>
            <a:r>
              <a:rPr lang="en-US" sz="1800" dirty="0" err="1">
                <a:solidFill>
                  <a:srgbClr val="000000"/>
                </a:solidFill>
                <a:ea typeface="ＭＳ Ｐゴシック" pitchFamily="30" charset="-128"/>
              </a:rPr>
              <a:t>ProductId:String</a:t>
            </a:r>
            <a:r>
              <a:rPr lang="en-US" sz="1800" dirty="0">
                <a:solidFill>
                  <a:srgbClr val="000000"/>
                </a:solidFill>
                <a:ea typeface="ＭＳ Ｐゴシック" pitchFamily="30" charset="-128"/>
              </a:rPr>
              <a:t>)</a:t>
            </a:r>
          </a:p>
          <a:p>
            <a:pPr>
              <a:defRPr/>
            </a:pPr>
            <a:endParaRPr lang="en-US" sz="1800" dirty="0">
              <a:solidFill>
                <a:srgbClr val="000000"/>
              </a:solidFill>
              <a:ea typeface="ＭＳ Ｐゴシック" pitchFamily="30" charset="-128"/>
            </a:endParaRPr>
          </a:p>
          <a:p>
            <a:pPr>
              <a:defRPr/>
            </a:pPr>
            <a:r>
              <a:rPr lang="en-US" sz="1800" dirty="0" err="1">
                <a:solidFill>
                  <a:srgbClr val="000000"/>
                </a:solidFill>
                <a:ea typeface="ＭＳ Ｐゴシック" pitchFamily="30" charset="-128"/>
              </a:rPr>
              <a:t>getProductList</a:t>
            </a:r>
            <a:r>
              <a:rPr lang="en-US" sz="1800" dirty="0">
                <a:solidFill>
                  <a:srgbClr val="000000"/>
                </a:solidFill>
                <a:ea typeface="ＭＳ Ｐゴシック" pitchFamily="30" charset="-128"/>
              </a:rPr>
              <a:t>(): returns list of all products</a:t>
            </a:r>
          </a:p>
          <a:p>
            <a:pPr>
              <a:defRPr/>
            </a:pPr>
            <a:endParaRPr lang="en-US" sz="1800" dirty="0">
              <a:solidFill>
                <a:srgbClr val="000000"/>
              </a:solidFill>
              <a:ea typeface="ＭＳ Ｐゴシック" pitchFamily="30" charset="-128"/>
            </a:endParaRPr>
          </a:p>
        </p:txBody>
      </p:sp>
      <p:sp>
        <p:nvSpPr>
          <p:cNvPr id="22540" name="TextBox 10"/>
          <p:cNvSpPr txBox="1">
            <a:spLocks noChangeArrowheads="1"/>
          </p:cNvSpPr>
          <p:nvPr/>
        </p:nvSpPr>
        <p:spPr bwMode="auto">
          <a:xfrm>
            <a:off x="2901950" y="3200400"/>
            <a:ext cx="6262584" cy="1323439"/>
          </a:xfrm>
          <a:prstGeom prst="rect">
            <a:avLst/>
          </a:prstGeom>
          <a:noFill/>
          <a:ln w="9525">
            <a:noFill/>
            <a:miter lim="800000"/>
            <a:headEnd/>
            <a:tailEnd/>
          </a:ln>
        </p:spPr>
        <p:txBody>
          <a:bodyPr wrap="square">
            <a:spAutoFit/>
          </a:bodyPr>
          <a:lstStyle/>
          <a:p>
            <a:r>
              <a:rPr lang="en-US" sz="2000" dirty="0">
                <a:latin typeface="Gill Sans MT" pitchFamily="30" charset="-18"/>
              </a:rPr>
              <a:t>name: String</a:t>
            </a:r>
          </a:p>
          <a:p>
            <a:r>
              <a:rPr lang="en-US" sz="2000" dirty="0" err="1">
                <a:latin typeface="Gill Sans MT" pitchFamily="30" charset="-18"/>
              </a:rPr>
              <a:t>lastUpdated</a:t>
            </a:r>
            <a:r>
              <a:rPr lang="en-US" sz="2000" dirty="0">
                <a:latin typeface="Gill Sans MT" pitchFamily="30" charset="-18"/>
              </a:rPr>
              <a:t>: String</a:t>
            </a:r>
          </a:p>
          <a:p>
            <a:r>
              <a:rPr lang="en-US" sz="2000" dirty="0">
                <a:latin typeface="Gill Sans MT" pitchFamily="30" charset="-18"/>
              </a:rPr>
              <a:t>description: String</a:t>
            </a:r>
          </a:p>
          <a:p>
            <a:r>
              <a:rPr lang="en-US" sz="2000" dirty="0">
                <a:latin typeface="Gill Sans MT" pitchFamily="30" charset="-18"/>
              </a:rPr>
              <a:t>products: List of products</a:t>
            </a:r>
          </a:p>
        </p:txBody>
      </p:sp>
      <p:sp>
        <p:nvSpPr>
          <p:cNvPr id="22541" name="TextBox 12"/>
          <p:cNvSpPr txBox="1">
            <a:spLocks noChangeArrowheads="1"/>
          </p:cNvSpPr>
          <p:nvPr/>
        </p:nvSpPr>
        <p:spPr bwMode="auto">
          <a:xfrm>
            <a:off x="1219200" y="3962400"/>
            <a:ext cx="1854427" cy="461665"/>
          </a:xfrm>
          <a:prstGeom prst="rect">
            <a:avLst/>
          </a:prstGeom>
          <a:noFill/>
          <a:ln w="9525">
            <a:noFill/>
            <a:miter lim="800000"/>
            <a:headEnd/>
            <a:tailEnd/>
          </a:ln>
        </p:spPr>
        <p:txBody>
          <a:bodyPr wrap="square">
            <a:spAutoFit/>
          </a:bodyPr>
          <a:lstStyle/>
          <a:p>
            <a:r>
              <a:rPr lang="en-US">
                <a:latin typeface="Gill Sans MT" pitchFamily="30" charset="-18"/>
              </a:rPr>
              <a:t>Attribute</a:t>
            </a:r>
          </a:p>
        </p:txBody>
      </p:sp>
      <p:sp>
        <p:nvSpPr>
          <p:cNvPr id="22542" name="TextBox 13"/>
          <p:cNvSpPr txBox="1">
            <a:spLocks noChangeArrowheads="1"/>
          </p:cNvSpPr>
          <p:nvPr/>
        </p:nvSpPr>
        <p:spPr bwMode="auto">
          <a:xfrm>
            <a:off x="1358901" y="5421313"/>
            <a:ext cx="1608289" cy="461665"/>
          </a:xfrm>
          <a:prstGeom prst="rect">
            <a:avLst/>
          </a:prstGeom>
          <a:noFill/>
          <a:ln w="9525">
            <a:noFill/>
            <a:miter lim="800000"/>
            <a:headEnd/>
            <a:tailEnd/>
          </a:ln>
        </p:spPr>
        <p:txBody>
          <a:bodyPr wrap="square">
            <a:spAutoFit/>
          </a:bodyPr>
          <a:lstStyle/>
          <a:p>
            <a:r>
              <a:rPr lang="en-US">
                <a:latin typeface="Gill Sans MT" pitchFamily="30" charset="-18"/>
              </a:rPr>
              <a:t>Method</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7793037" cy="1143000"/>
          </a:xfrm>
        </p:spPr>
        <p:txBody>
          <a:bodyPr/>
          <a:lstStyle/>
          <a:p>
            <a:pPr eaLnBrk="1" hangingPunct="1">
              <a:defRPr/>
            </a:pPr>
            <a:r>
              <a:rPr lang="en-US" dirty="0" err="1">
                <a:effectLst>
                  <a:outerShdw blurRad="38100" dist="38100" dir="2700000" algn="tl">
                    <a:srgbClr val="C0C0C0"/>
                  </a:outerShdw>
                </a:effectLst>
              </a:rPr>
              <a:t>ProductCatalog</a:t>
            </a:r>
            <a:r>
              <a:rPr lang="en-US" dirty="0">
                <a:effectLst>
                  <a:outerShdw blurRad="38100" dist="38100" dir="2700000" algn="tl">
                    <a:srgbClr val="C0C0C0"/>
                  </a:outerShdw>
                </a:effectLst>
              </a:rPr>
              <a:t> Class</a:t>
            </a:r>
            <a:br>
              <a:rPr lang="en-US" dirty="0">
                <a:effectLst>
                  <a:outerShdw blurRad="38100" dist="38100" dir="2700000" algn="tl">
                    <a:srgbClr val="C0C0C0"/>
                  </a:outerShdw>
                </a:effectLst>
              </a:rPr>
            </a:br>
            <a:r>
              <a:rPr lang="en-US" sz="2200" dirty="0">
                <a:effectLst>
                  <a:outerShdw blurRad="38100" dist="38100" dir="2700000" algn="tl">
                    <a:srgbClr val="C0C0C0"/>
                  </a:outerShdw>
                </a:effectLst>
              </a:rPr>
              <a:t>under the business package</a:t>
            </a:r>
          </a:p>
        </p:txBody>
      </p:sp>
      <p:sp>
        <p:nvSpPr>
          <p:cNvPr id="4" name="Rectangle 3"/>
          <p:cNvSpPr/>
          <p:nvPr/>
        </p:nvSpPr>
        <p:spPr>
          <a:xfrm>
            <a:off x="4495801" y="2895600"/>
            <a:ext cx="4648200" cy="24384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defRPr/>
            </a:pPr>
            <a:endParaRPr lang="en-US">
              <a:solidFill>
                <a:srgbClr val="000000"/>
              </a:solidFill>
              <a:ea typeface="ＭＳ Ｐゴシック" pitchFamily="30" charset="-128"/>
            </a:endParaRPr>
          </a:p>
        </p:txBody>
      </p:sp>
      <p:sp>
        <p:nvSpPr>
          <p:cNvPr id="8" name="Rectangle 7"/>
          <p:cNvSpPr/>
          <p:nvPr/>
        </p:nvSpPr>
        <p:spPr>
          <a:xfrm>
            <a:off x="4495801" y="2057400"/>
            <a:ext cx="4648200" cy="8382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2400" b="1" dirty="0" err="1">
                <a:solidFill>
                  <a:srgbClr val="000000"/>
                </a:solidFill>
                <a:ea typeface="ＭＳ Ｐゴシック" pitchFamily="30" charset="-128"/>
              </a:rPr>
              <a:t>ProductCatalog</a:t>
            </a:r>
            <a:endParaRPr lang="en-US" sz="2400" b="1" dirty="0">
              <a:solidFill>
                <a:srgbClr val="000000"/>
              </a:solidFill>
              <a:ea typeface="ＭＳ Ｐゴシック" pitchFamily="30" charset="-128"/>
            </a:endParaRPr>
          </a:p>
        </p:txBody>
      </p:sp>
      <p:sp>
        <p:nvSpPr>
          <p:cNvPr id="9" name="Rectangle 8"/>
          <p:cNvSpPr/>
          <p:nvPr/>
        </p:nvSpPr>
        <p:spPr>
          <a:xfrm>
            <a:off x="4495801" y="5029200"/>
            <a:ext cx="4648200" cy="15240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defRPr/>
            </a:pPr>
            <a:endParaRPr lang="en-US" sz="1800" dirty="0">
              <a:solidFill>
                <a:srgbClr val="000000"/>
              </a:solidFill>
              <a:ea typeface="ＭＳ Ｐゴシック" pitchFamily="30" charset="-128"/>
            </a:endParaRPr>
          </a:p>
          <a:p>
            <a:pPr>
              <a:defRPr/>
            </a:pPr>
            <a:r>
              <a:rPr lang="en-US" sz="1800" dirty="0" err="1">
                <a:solidFill>
                  <a:srgbClr val="000000"/>
                </a:solidFill>
                <a:ea typeface="ＭＳ Ｐゴシック" pitchFamily="30" charset="-128"/>
              </a:rPr>
              <a:t>newProduct</a:t>
            </a:r>
            <a:r>
              <a:rPr lang="en-US" sz="1800" dirty="0">
                <a:solidFill>
                  <a:srgbClr val="000000"/>
                </a:solidFill>
                <a:ea typeface="ＭＳ Ｐゴシック" pitchFamily="30" charset="-128"/>
              </a:rPr>
              <a:t>(): returns a new empty product</a:t>
            </a:r>
          </a:p>
          <a:p>
            <a:pPr>
              <a:defRPr/>
            </a:pPr>
            <a:endParaRPr lang="en-US" sz="1800" dirty="0">
              <a:solidFill>
                <a:srgbClr val="000000"/>
              </a:solidFill>
              <a:ea typeface="ＭＳ Ｐゴシック" pitchFamily="30" charset="-128"/>
            </a:endParaRPr>
          </a:p>
          <a:p>
            <a:pPr>
              <a:defRPr/>
            </a:pPr>
            <a:endParaRPr lang="en-US" sz="1800" dirty="0">
              <a:solidFill>
                <a:srgbClr val="000000"/>
              </a:solidFill>
              <a:ea typeface="ＭＳ Ｐゴシック" pitchFamily="30" charset="-128"/>
            </a:endParaRPr>
          </a:p>
          <a:p>
            <a:pPr>
              <a:defRPr/>
            </a:pPr>
            <a:endParaRPr lang="en-US" sz="1800" dirty="0">
              <a:solidFill>
                <a:srgbClr val="000000"/>
              </a:solidFill>
              <a:ea typeface="ＭＳ Ｐゴシック" pitchFamily="30" charset="-128"/>
            </a:endParaRPr>
          </a:p>
        </p:txBody>
      </p:sp>
      <p:sp>
        <p:nvSpPr>
          <p:cNvPr id="22542" name="TextBox 13"/>
          <p:cNvSpPr txBox="1">
            <a:spLocks noChangeArrowheads="1"/>
          </p:cNvSpPr>
          <p:nvPr/>
        </p:nvSpPr>
        <p:spPr bwMode="auto">
          <a:xfrm>
            <a:off x="0" y="2819400"/>
            <a:ext cx="4191000" cy="3785652"/>
          </a:xfrm>
          <a:prstGeom prst="rect">
            <a:avLst/>
          </a:prstGeom>
          <a:noFill/>
          <a:ln w="9525">
            <a:noFill/>
            <a:miter lim="800000"/>
            <a:headEnd/>
            <a:tailEnd/>
          </a:ln>
        </p:spPr>
        <p:txBody>
          <a:bodyPr wrap="square">
            <a:spAutoFit/>
          </a:bodyPr>
          <a:lstStyle/>
          <a:p>
            <a:r>
              <a:rPr lang="en-US" dirty="0">
                <a:latin typeface="Gill Sans MT" pitchFamily="30" charset="-18"/>
              </a:rPr>
              <a:t>The </a:t>
            </a:r>
            <a:r>
              <a:rPr lang="en-US" dirty="0" err="1">
                <a:latin typeface="Gill Sans MT" pitchFamily="30" charset="-18"/>
              </a:rPr>
              <a:t>newProduct</a:t>
            </a:r>
            <a:r>
              <a:rPr lang="en-US" dirty="0">
                <a:latin typeface="Gill Sans MT" pitchFamily="30" charset="-18"/>
              </a:rPr>
              <a:t>() method does the following:</a:t>
            </a:r>
          </a:p>
          <a:p>
            <a:endParaRPr lang="en-US" dirty="0">
              <a:latin typeface="Gill Sans MT" pitchFamily="30" charset="-18"/>
            </a:endParaRPr>
          </a:p>
          <a:p>
            <a:pPr marL="457200" indent="-457200">
              <a:buFont typeface="+mj-lt"/>
              <a:buAutoNum type="arabicPeriod"/>
            </a:pPr>
            <a:r>
              <a:rPr lang="en-US" dirty="0">
                <a:latin typeface="Gill Sans MT" pitchFamily="30" charset="-18"/>
              </a:rPr>
              <a:t>Uses the java new operator to create a product object</a:t>
            </a:r>
          </a:p>
          <a:p>
            <a:pPr marL="457200" indent="-457200">
              <a:buFont typeface="+mj-lt"/>
              <a:buAutoNum type="arabicPeriod"/>
            </a:pPr>
            <a:r>
              <a:rPr lang="en-US" dirty="0">
                <a:latin typeface="Gill Sans MT" pitchFamily="30" charset="-18"/>
              </a:rPr>
              <a:t>Saves internally as part of a list</a:t>
            </a:r>
          </a:p>
          <a:p>
            <a:pPr marL="457200" indent="-457200">
              <a:buFont typeface="+mj-lt"/>
              <a:buAutoNum type="arabicPeriod"/>
            </a:pPr>
            <a:r>
              <a:rPr lang="en-US" dirty="0">
                <a:latin typeface="Gill Sans MT" pitchFamily="30" charset="-18"/>
              </a:rPr>
              <a:t>Returns the </a:t>
            </a:r>
            <a:r>
              <a:rPr lang="en-US" dirty="0" err="1">
                <a:latin typeface="Gill Sans MT" pitchFamily="30" charset="-18"/>
              </a:rPr>
              <a:t>obejct</a:t>
            </a:r>
            <a:r>
              <a:rPr lang="en-US" dirty="0">
                <a:latin typeface="Gill Sans MT" pitchFamily="30" charset="-18"/>
              </a:rPr>
              <a:t> to the caller (requester)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a:t>
            </a:r>
          </a:p>
        </p:txBody>
      </p:sp>
      <p:sp>
        <p:nvSpPr>
          <p:cNvPr id="3" name="Content Placeholder 2"/>
          <p:cNvSpPr>
            <a:spLocks noGrp="1"/>
          </p:cNvSpPr>
          <p:nvPr>
            <p:ph idx="1"/>
          </p:nvPr>
        </p:nvSpPr>
        <p:spPr/>
        <p:txBody>
          <a:bodyPr/>
          <a:lstStyle/>
          <a:p>
            <a:r>
              <a:rPr lang="en-US" dirty="0"/>
              <a:t>Build a business application to help companies manage their products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dirty="0"/>
              <a:t>How the product catalog will flow through the screens?</a:t>
            </a:r>
          </a:p>
        </p:txBody>
      </p:sp>
      <p:sp>
        <p:nvSpPr>
          <p:cNvPr id="18435" name="Rectangle 3"/>
          <p:cNvSpPr>
            <a:spLocks noGrp="1" noChangeArrowheads="1"/>
          </p:cNvSpPr>
          <p:nvPr>
            <p:ph type="body" idx="1"/>
          </p:nvPr>
        </p:nvSpPr>
        <p:spPr>
          <a:xfrm>
            <a:off x="1219200" y="1828800"/>
            <a:ext cx="7772400" cy="4114800"/>
          </a:xfrm>
        </p:spPr>
        <p:txBody>
          <a:bodyPr/>
          <a:lstStyle/>
          <a:p>
            <a:pPr eaLnBrk="1" hangingPunct="1"/>
            <a:endParaRPr lang="en-US" sz="1600" dirty="0"/>
          </a:p>
          <a:p>
            <a:pPr lvl="1" eaLnBrk="1" hangingPunct="1">
              <a:buFont typeface="Wingdings" pitchFamily="5" charset="2"/>
              <a:buNone/>
            </a:pPr>
            <a:r>
              <a:rPr lang="en-US" sz="1800" dirty="0">
                <a:ea typeface="ＭＳ Ｐゴシック" pitchFamily="30" charset="-128"/>
              </a:rPr>
              <a:t>When the </a:t>
            </a:r>
            <a:r>
              <a:rPr lang="en-US" sz="1800" dirty="0" err="1">
                <a:ea typeface="ＭＳ Ｐゴシック" pitchFamily="30" charset="-128"/>
              </a:rPr>
              <a:t>mainjframe</a:t>
            </a:r>
            <a:r>
              <a:rPr lang="en-US" sz="1800" dirty="0">
                <a:ea typeface="ＭＳ Ｐゴシック" pitchFamily="30" charset="-128"/>
              </a:rPr>
              <a:t> is first executed, we create an object of </a:t>
            </a:r>
          </a:p>
          <a:p>
            <a:pPr lvl="1" eaLnBrk="1" hangingPunct="1">
              <a:buFont typeface="Wingdings" pitchFamily="5" charset="2"/>
              <a:buNone/>
            </a:pPr>
            <a:r>
              <a:rPr lang="en-US" sz="1800" dirty="0">
                <a:ea typeface="ＭＳ Ｐゴシック" pitchFamily="30" charset="-128"/>
              </a:rPr>
              <a:t>type </a:t>
            </a:r>
            <a:r>
              <a:rPr lang="en-US" sz="1800" dirty="0" err="1">
                <a:ea typeface="ＭＳ Ｐゴシック" pitchFamily="30" charset="-128"/>
              </a:rPr>
              <a:t>productcatalog</a:t>
            </a:r>
            <a:endParaRPr lang="en-US" sz="1800" dirty="0">
              <a:ea typeface="ＭＳ Ｐゴシック" pitchFamily="30" charset="-128"/>
            </a:endParaRPr>
          </a:p>
          <a:p>
            <a:pPr lvl="1" eaLnBrk="1" hangingPunct="1">
              <a:buFont typeface="Wingdings" pitchFamily="5" charset="2"/>
              <a:buNone/>
            </a:pPr>
            <a:endParaRPr lang="en-US" sz="1800" dirty="0">
              <a:ea typeface="ＭＳ Ｐゴシック" pitchFamily="30" charset="-128"/>
            </a:endParaRPr>
          </a:p>
          <a:p>
            <a:pPr lvl="1" eaLnBrk="1" hangingPunct="1">
              <a:buFont typeface="Wingdings" pitchFamily="5" charset="2"/>
              <a:buNone/>
            </a:pPr>
            <a:r>
              <a:rPr lang="en-US" sz="1800" dirty="0">
                <a:ea typeface="ＭＳ Ｐゴシック" pitchFamily="30" charset="-128"/>
              </a:rPr>
              <a:t>We keep the product catalog object in the </a:t>
            </a:r>
            <a:r>
              <a:rPr lang="en-US" sz="1800" dirty="0" err="1">
                <a:ea typeface="ＭＳ Ｐゴシック" pitchFamily="30" charset="-128"/>
              </a:rPr>
              <a:t>MainJFrame</a:t>
            </a:r>
            <a:r>
              <a:rPr lang="en-US" sz="1800" dirty="0">
                <a:ea typeface="ＭＳ Ｐゴシック" pitchFamily="30" charset="-128"/>
              </a:rPr>
              <a:t> for the </a:t>
            </a:r>
          </a:p>
          <a:p>
            <a:pPr lvl="1" eaLnBrk="1" hangingPunct="1">
              <a:buFont typeface="Wingdings" pitchFamily="5" charset="2"/>
              <a:buNone/>
            </a:pPr>
            <a:r>
              <a:rPr lang="en-US" sz="1800" dirty="0">
                <a:ea typeface="ＭＳ Ｐゴシック" pitchFamily="30" charset="-128"/>
              </a:rPr>
              <a:t>duration of the application</a:t>
            </a:r>
          </a:p>
          <a:p>
            <a:pPr lvl="1" eaLnBrk="1" hangingPunct="1">
              <a:buFont typeface="Wingdings" pitchFamily="5" charset="2"/>
              <a:buNone/>
            </a:pPr>
            <a:endParaRPr lang="en-US" sz="1800" dirty="0">
              <a:ea typeface="ＭＳ Ｐゴシック" pitchFamily="30" charset="-128"/>
            </a:endParaRPr>
          </a:p>
          <a:p>
            <a:pPr lvl="1" eaLnBrk="1" hangingPunct="1">
              <a:buFont typeface="Wingdings" pitchFamily="5" charset="2"/>
              <a:buNone/>
            </a:pPr>
            <a:r>
              <a:rPr lang="en-US" sz="1800" dirty="0">
                <a:ea typeface="ＭＳ Ｐゴシック" pitchFamily="30" charset="-128"/>
              </a:rPr>
              <a:t>We user wants to add a product we send the product catalog </a:t>
            </a:r>
          </a:p>
          <a:p>
            <a:pPr lvl="1" eaLnBrk="1" hangingPunct="1">
              <a:buFont typeface="Wingdings" pitchFamily="5" charset="2"/>
              <a:buNone/>
            </a:pPr>
            <a:r>
              <a:rPr lang="en-US" sz="1800" dirty="0">
                <a:ea typeface="ＭＳ Ｐゴシック" pitchFamily="30" charset="-128"/>
              </a:rPr>
              <a:t>object to the add product screen</a:t>
            </a:r>
          </a:p>
          <a:p>
            <a:pPr lvl="1" eaLnBrk="1" hangingPunct="1">
              <a:buFont typeface="Wingdings" pitchFamily="5" charset="2"/>
              <a:buNone/>
            </a:pPr>
            <a:endParaRPr lang="en-US" sz="1800" dirty="0">
              <a:ea typeface="ＭＳ Ｐゴシック" pitchFamily="30" charset="-128"/>
            </a:endParaRPr>
          </a:p>
          <a:p>
            <a:pPr lvl="1" eaLnBrk="1" hangingPunct="1">
              <a:buFont typeface="Wingdings" pitchFamily="5" charset="2"/>
              <a:buNone/>
            </a:pPr>
            <a:r>
              <a:rPr lang="en-US" sz="1800" dirty="0">
                <a:ea typeface="ＭＳ Ｐゴシック" pitchFamily="30" charset="-128"/>
              </a:rPr>
              <a:t>The product screen will use the product catalog object to </a:t>
            </a:r>
          </a:p>
          <a:p>
            <a:pPr lvl="1" eaLnBrk="1" hangingPunct="1">
              <a:buFont typeface="Wingdings" pitchFamily="5" charset="2"/>
              <a:buNone/>
            </a:pPr>
            <a:r>
              <a:rPr lang="en-US" sz="1800" dirty="0">
                <a:ea typeface="ＭＳ Ｐゴシック" pitchFamily="30" charset="-128"/>
              </a:rPr>
              <a:t>create new product and fill it with input from the user.</a:t>
            </a:r>
          </a:p>
          <a:p>
            <a:pPr lvl="1" eaLnBrk="1" hangingPunct="1">
              <a:buFont typeface="Wingdings" pitchFamily="5" charset="2"/>
              <a:buNone/>
            </a:pPr>
            <a:endParaRPr lang="en-US" sz="1800" dirty="0">
              <a:ea typeface="ＭＳ Ｐゴシック" pitchFamily="30" charset="-128"/>
            </a:endParaRPr>
          </a:p>
          <a:p>
            <a:pPr lvl="1" eaLnBrk="1" hangingPunct="1">
              <a:buFont typeface="Wingdings" pitchFamily="5" charset="2"/>
              <a:buNone/>
            </a:pPr>
            <a:r>
              <a:rPr lang="en-US" sz="1800" dirty="0">
                <a:ea typeface="ＭＳ Ｐゴシック" pitchFamily="30" charset="-128"/>
              </a:rPr>
              <a:t>The catalog should how to save the newly created product in </a:t>
            </a:r>
          </a:p>
          <a:p>
            <a:pPr lvl="1" eaLnBrk="1" hangingPunct="1">
              <a:buFont typeface="Wingdings" pitchFamily="5" charset="2"/>
              <a:buNone/>
            </a:pPr>
            <a:r>
              <a:rPr lang="en-US" sz="1800" dirty="0">
                <a:ea typeface="ＭＳ Ｐゴシック" pitchFamily="30" charset="-128"/>
              </a:rPr>
              <a:t>its list of products</a:t>
            </a:r>
          </a:p>
          <a:p>
            <a:pPr eaLnBrk="1" hangingPunct="1"/>
            <a:endParaRPr lang="en-US" sz="16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nvGraphicFramePr>
        <p:xfrm>
          <a:off x="76200" y="0"/>
          <a:ext cx="9067800"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Title 8"/>
          <p:cNvSpPr>
            <a:spLocks noGrp="1"/>
          </p:cNvSpPr>
          <p:nvPr>
            <p:ph type="title"/>
          </p:nvPr>
        </p:nvSpPr>
        <p:spPr>
          <a:xfrm>
            <a:off x="304800" y="304800"/>
            <a:ext cx="7793037" cy="1143000"/>
          </a:xfrm>
        </p:spPr>
        <p:txBody>
          <a:bodyPr/>
          <a:lstStyle/>
          <a:p>
            <a:pPr eaLnBrk="1" hangingPunct="1">
              <a:defRPr/>
            </a:pPr>
            <a:r>
              <a:rPr lang="en-US" sz="2000" dirty="0">
                <a:solidFill>
                  <a:schemeClr val="bg1">
                    <a:lumMod val="95000"/>
                  </a:schemeClr>
                </a:solidFill>
              </a:rPr>
              <a:t>Create product catalog and save it here in a reference variable</a:t>
            </a:r>
          </a:p>
        </p:txBody>
      </p:sp>
      <p:cxnSp>
        <p:nvCxnSpPr>
          <p:cNvPr id="15" name="Curved Connector 14"/>
          <p:cNvCxnSpPr/>
          <p:nvPr/>
        </p:nvCxnSpPr>
        <p:spPr bwMode="auto">
          <a:xfrm>
            <a:off x="1524000" y="3962400"/>
            <a:ext cx="762000" cy="1588"/>
          </a:xfrm>
          <a:prstGeom prst="curvedConnector3">
            <a:avLst>
              <a:gd name="adj1" fmla="val 50000"/>
            </a:avLst>
          </a:prstGeom>
          <a:ln w="50800">
            <a:headEnd type="none"/>
            <a:tailEnd type="arrow"/>
          </a:ln>
        </p:spPr>
        <p:style>
          <a:lnRef idx="2">
            <a:schemeClr val="accent4"/>
          </a:lnRef>
          <a:fillRef idx="0">
            <a:schemeClr val="accent4"/>
          </a:fillRef>
          <a:effectRef idx="1">
            <a:schemeClr val="accent4"/>
          </a:effectRef>
          <a:fontRef idx="minor">
            <a:schemeClr val="tx1"/>
          </a:fontRef>
        </p:style>
      </p:cxnSp>
      <p:grpSp>
        <p:nvGrpSpPr>
          <p:cNvPr id="23" name="Group 22"/>
          <p:cNvGrpSpPr/>
          <p:nvPr/>
        </p:nvGrpSpPr>
        <p:grpSpPr>
          <a:xfrm>
            <a:off x="2590800" y="4724400"/>
            <a:ext cx="1497802" cy="685800"/>
            <a:chOff x="2083600" y="5299946"/>
            <a:chExt cx="1269202" cy="685800"/>
          </a:xfrm>
        </p:grpSpPr>
        <p:sp>
          <p:nvSpPr>
            <p:cNvPr id="24" name="Rounded Rectangle 23"/>
            <p:cNvSpPr/>
            <p:nvPr/>
          </p:nvSpPr>
          <p:spPr>
            <a:xfrm>
              <a:off x="2083600" y="5299946"/>
              <a:ext cx="1269202" cy="685800"/>
            </a:xfrm>
            <a:prstGeom prst="roundRect">
              <a:avLst>
                <a:gd name="adj" fmla="val 105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5" name="Rounded Rectangle 4"/>
            <p:cNvSpPr/>
            <p:nvPr/>
          </p:nvSpPr>
          <p:spPr>
            <a:xfrm>
              <a:off x="2103658" y="5320004"/>
              <a:ext cx="1229086" cy="612093"/>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2390" tIns="72390" rIns="72390" bIns="7239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lvl="0" algn="ctr" defTabSz="844550">
                <a:lnSpc>
                  <a:spcPct val="90000"/>
                </a:lnSpc>
                <a:spcBef>
                  <a:spcPct val="0"/>
                </a:spcBef>
                <a:spcAft>
                  <a:spcPct val="35000"/>
                </a:spcAft>
              </a:pPr>
              <a:r>
                <a:rPr lang="en-US" sz="1900" b="1" kern="1200" cap="none" spc="0" dirty="0">
                  <a:ln/>
                  <a:solidFill>
                    <a:srgbClr val="002060"/>
                  </a:solidFill>
                  <a:effectLst/>
                </a:rPr>
                <a:t>Product </a:t>
              </a:r>
            </a:p>
          </p:txBody>
        </p:sp>
      </p:grpSp>
      <p:cxnSp>
        <p:nvCxnSpPr>
          <p:cNvPr id="14" name="Curved Connector 13"/>
          <p:cNvCxnSpPr/>
          <p:nvPr/>
        </p:nvCxnSpPr>
        <p:spPr>
          <a:xfrm rot="10800000">
            <a:off x="4114800" y="4876800"/>
            <a:ext cx="1600200" cy="152400"/>
          </a:xfrm>
          <a:prstGeom prst="curvedConnector3">
            <a:avLst>
              <a:gd name="adj1" fmla="val 50000"/>
            </a:avLst>
          </a:prstGeom>
          <a:ln w="41275">
            <a:solidFill>
              <a:schemeClr val="tx1">
                <a:lumMod val="95000"/>
                <a:lumOff val="5000"/>
              </a:schemeClr>
            </a:solidFill>
            <a:tailEnd type="arrow"/>
          </a:ln>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1905001" y="2590800"/>
            <a:ext cx="7010400" cy="707886"/>
          </a:xfrm>
          <a:prstGeom prst="rect">
            <a:avLst/>
          </a:prstGeom>
        </p:spPr>
        <p:txBody>
          <a:bodyPr wrap="square">
            <a:spAutoFit/>
          </a:bodyPr>
          <a:lstStyle/>
          <a:p>
            <a:r>
              <a:rPr lang="en-US" sz="2000" b="0" dirty="0">
                <a:solidFill>
                  <a:schemeClr val="bg1">
                    <a:lumMod val="95000"/>
                  </a:schemeClr>
                </a:solidFill>
              </a:rPr>
              <a:t>The product catalog object here is passed as a parameter from the </a:t>
            </a:r>
            <a:r>
              <a:rPr lang="en-US" sz="2000" b="0" dirty="0" err="1">
                <a:solidFill>
                  <a:schemeClr val="bg1">
                    <a:lumMod val="95000"/>
                  </a:schemeClr>
                </a:solidFill>
              </a:rPr>
              <a:t>MainJFrame</a:t>
            </a:r>
            <a:r>
              <a:rPr lang="en-US" sz="2000" b="0" dirty="0">
                <a:solidFill>
                  <a:schemeClr val="bg1">
                    <a:lumMod val="95000"/>
                  </a:schemeClr>
                </a:solidFill>
              </a:rPr>
              <a:t> (both are the same object)</a:t>
            </a:r>
            <a:endParaRPr lang="en-US" sz="2000" b="0" dirty="0"/>
          </a:p>
        </p:txBody>
      </p:sp>
      <p:cxnSp>
        <p:nvCxnSpPr>
          <p:cNvPr id="49" name="Curved Connector 48"/>
          <p:cNvCxnSpPr/>
          <p:nvPr/>
        </p:nvCxnSpPr>
        <p:spPr>
          <a:xfrm rot="10800000">
            <a:off x="4114801" y="5029200"/>
            <a:ext cx="533400" cy="152400"/>
          </a:xfrm>
          <a:prstGeom prst="curvedConnector3">
            <a:avLst>
              <a:gd name="adj1" fmla="val 50000"/>
            </a:avLst>
          </a:prstGeom>
          <a:ln w="41275">
            <a:solidFill>
              <a:schemeClr val="tx1">
                <a:lumMod val="95000"/>
                <a:lumOff val="5000"/>
              </a:schemeClr>
            </a:solidFill>
            <a:tailEnd type="arrow"/>
          </a:ln>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nvGraphicFramePr>
        <p:xfrm>
          <a:off x="76200" y="0"/>
          <a:ext cx="9067800"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Title 8"/>
          <p:cNvSpPr>
            <a:spLocks noGrp="1"/>
          </p:cNvSpPr>
          <p:nvPr>
            <p:ph type="title"/>
          </p:nvPr>
        </p:nvSpPr>
        <p:spPr>
          <a:xfrm>
            <a:off x="304800" y="304800"/>
            <a:ext cx="7793037" cy="1143000"/>
          </a:xfrm>
        </p:spPr>
        <p:txBody>
          <a:bodyPr/>
          <a:lstStyle/>
          <a:p>
            <a:pPr eaLnBrk="1" hangingPunct="1">
              <a:defRPr/>
            </a:pPr>
            <a:r>
              <a:rPr lang="en-US" sz="2000" dirty="0">
                <a:solidFill>
                  <a:schemeClr val="bg1">
                    <a:lumMod val="95000"/>
                  </a:schemeClr>
                </a:solidFill>
              </a:rPr>
              <a:t>Create product catalog and save it here in a reference variable</a:t>
            </a:r>
          </a:p>
        </p:txBody>
      </p:sp>
      <p:cxnSp>
        <p:nvCxnSpPr>
          <p:cNvPr id="15" name="Curved Connector 14"/>
          <p:cNvCxnSpPr/>
          <p:nvPr/>
        </p:nvCxnSpPr>
        <p:spPr bwMode="auto">
          <a:xfrm>
            <a:off x="1524000" y="3962400"/>
            <a:ext cx="762000" cy="1588"/>
          </a:xfrm>
          <a:prstGeom prst="curvedConnector3">
            <a:avLst>
              <a:gd name="adj1" fmla="val 50000"/>
            </a:avLst>
          </a:prstGeom>
          <a:ln w="50800">
            <a:headEnd type="none"/>
            <a:tailEnd type="arrow"/>
          </a:ln>
        </p:spPr>
        <p:style>
          <a:lnRef idx="2">
            <a:schemeClr val="accent4"/>
          </a:lnRef>
          <a:fillRef idx="0">
            <a:schemeClr val="accent4"/>
          </a:fillRef>
          <a:effectRef idx="1">
            <a:schemeClr val="accent4"/>
          </a:effectRef>
          <a:fontRef idx="minor">
            <a:schemeClr val="tx1"/>
          </a:fontRef>
        </p:style>
      </p:cxnSp>
      <p:grpSp>
        <p:nvGrpSpPr>
          <p:cNvPr id="2" name="Group 22"/>
          <p:cNvGrpSpPr/>
          <p:nvPr/>
        </p:nvGrpSpPr>
        <p:grpSpPr>
          <a:xfrm>
            <a:off x="1931198" y="5105400"/>
            <a:ext cx="1497802" cy="685800"/>
            <a:chOff x="2083600" y="5299946"/>
            <a:chExt cx="1269202" cy="685800"/>
          </a:xfrm>
        </p:grpSpPr>
        <p:sp>
          <p:nvSpPr>
            <p:cNvPr id="24" name="Rounded Rectangle 23"/>
            <p:cNvSpPr/>
            <p:nvPr/>
          </p:nvSpPr>
          <p:spPr>
            <a:xfrm>
              <a:off x="2083600" y="5299946"/>
              <a:ext cx="1269202" cy="685800"/>
            </a:xfrm>
            <a:prstGeom prst="roundRect">
              <a:avLst>
                <a:gd name="adj" fmla="val 105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5" name="Rounded Rectangle 4"/>
            <p:cNvSpPr/>
            <p:nvPr/>
          </p:nvSpPr>
          <p:spPr>
            <a:xfrm>
              <a:off x="2103658" y="5320004"/>
              <a:ext cx="1229086" cy="612093"/>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2390" tIns="72390" rIns="72390" bIns="7239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lvl="0" algn="ctr" defTabSz="844550">
                <a:lnSpc>
                  <a:spcPct val="90000"/>
                </a:lnSpc>
                <a:spcBef>
                  <a:spcPct val="0"/>
                </a:spcBef>
                <a:spcAft>
                  <a:spcPct val="35000"/>
                </a:spcAft>
              </a:pPr>
              <a:r>
                <a:rPr lang="en-US" sz="1900" b="1" kern="1200" cap="none" spc="0" dirty="0">
                  <a:ln/>
                  <a:solidFill>
                    <a:srgbClr val="002060"/>
                  </a:solidFill>
                  <a:effectLst/>
                </a:rPr>
                <a:t>Product </a:t>
              </a:r>
            </a:p>
          </p:txBody>
        </p:sp>
      </p:grpSp>
      <p:sp>
        <p:nvSpPr>
          <p:cNvPr id="28" name="Rectangle 27"/>
          <p:cNvSpPr/>
          <p:nvPr/>
        </p:nvSpPr>
        <p:spPr>
          <a:xfrm>
            <a:off x="1905001" y="2590800"/>
            <a:ext cx="7010400" cy="707886"/>
          </a:xfrm>
          <a:prstGeom prst="rect">
            <a:avLst/>
          </a:prstGeom>
        </p:spPr>
        <p:txBody>
          <a:bodyPr wrap="square">
            <a:spAutoFit/>
          </a:bodyPr>
          <a:lstStyle/>
          <a:p>
            <a:r>
              <a:rPr lang="en-US" sz="2000" b="0" dirty="0">
                <a:solidFill>
                  <a:schemeClr val="bg1">
                    <a:lumMod val="95000"/>
                  </a:schemeClr>
                </a:solidFill>
              </a:rPr>
              <a:t>The product catalog object here is passed as a parameter from the </a:t>
            </a:r>
            <a:r>
              <a:rPr lang="en-US" sz="2000" b="0" dirty="0" err="1">
                <a:solidFill>
                  <a:schemeClr val="bg1">
                    <a:lumMod val="95000"/>
                  </a:schemeClr>
                </a:solidFill>
              </a:rPr>
              <a:t>MainJFrame</a:t>
            </a:r>
            <a:r>
              <a:rPr lang="en-US" sz="2000" b="0" dirty="0">
                <a:solidFill>
                  <a:schemeClr val="bg1">
                    <a:lumMod val="95000"/>
                  </a:schemeClr>
                </a:solidFill>
              </a:rPr>
              <a:t> (both are the same object)</a:t>
            </a:r>
            <a:endParaRPr lang="en-US" sz="2000" b="0" dirty="0"/>
          </a:p>
        </p:txBody>
      </p:sp>
      <p:graphicFrame>
        <p:nvGraphicFramePr>
          <p:cNvPr id="17" name="Group 5"/>
          <p:cNvGraphicFramePr>
            <a:graphicFrameLocks noGrp="1"/>
          </p:cNvGraphicFramePr>
          <p:nvPr>
            <p:ph idx="1"/>
          </p:nvPr>
        </p:nvGraphicFramePr>
        <p:xfrm>
          <a:off x="4572000" y="3962400"/>
          <a:ext cx="1828800" cy="1828802"/>
        </p:xfrm>
        <a:graphic>
          <a:graphicData uri="http://schemas.openxmlformats.org/drawingml/2006/table">
            <a:tbl>
              <a:tblPr/>
              <a:tblGrid>
                <a:gridCol w="1828800">
                  <a:extLst>
                    <a:ext uri="{9D8B030D-6E8A-4147-A177-3AD203B41FA5}">
                      <a16:colId xmlns:a16="http://schemas.microsoft.com/office/drawing/2014/main" val="20000"/>
                    </a:ext>
                  </a:extLst>
                </a:gridCol>
              </a:tblGrid>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206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2</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3</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4</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086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cxnSp>
        <p:nvCxnSpPr>
          <p:cNvPr id="19" name="Curved Connector 18"/>
          <p:cNvCxnSpPr/>
          <p:nvPr/>
        </p:nvCxnSpPr>
        <p:spPr bwMode="auto">
          <a:xfrm flipV="1">
            <a:off x="3505200" y="4343400"/>
            <a:ext cx="990600" cy="762000"/>
          </a:xfrm>
          <a:prstGeom prst="curvedConnector3">
            <a:avLst>
              <a:gd name="adj1" fmla="val 50000"/>
            </a:avLst>
          </a:prstGeom>
          <a:ln w="50800">
            <a:headEnd type="none"/>
            <a:tailEnd type="arrow"/>
          </a:ln>
        </p:spPr>
        <p:style>
          <a:lnRef idx="2">
            <a:schemeClr val="accent4"/>
          </a:lnRef>
          <a:fillRef idx="0">
            <a:schemeClr val="accent4"/>
          </a:fillRef>
          <a:effectRef idx="1">
            <a:schemeClr val="accent4"/>
          </a:effectRef>
          <a:fontRef idx="minor">
            <a:schemeClr val="tx1"/>
          </a:fontRef>
        </p:style>
      </p:cxn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an </a:t>
            </a:r>
            <a:r>
              <a:rPr lang="en-US" dirty="0" err="1"/>
              <a:t>ArrayList</a:t>
            </a:r>
            <a:r>
              <a:rPr lang="en-US" dirty="0"/>
              <a:t>?</a:t>
            </a:r>
          </a:p>
        </p:txBody>
      </p:sp>
      <p:sp>
        <p:nvSpPr>
          <p:cNvPr id="3" name="Content Placeholder 2"/>
          <p:cNvSpPr>
            <a:spLocks noGrp="1"/>
          </p:cNvSpPr>
          <p:nvPr>
            <p:ph idx="1"/>
          </p:nvPr>
        </p:nvSpPr>
        <p:spPr/>
        <p:txBody>
          <a:bodyPr/>
          <a:lstStyle/>
          <a:p>
            <a:r>
              <a:rPr lang="en-US" dirty="0"/>
              <a:t>Allows you to keep a number of objects in one place</a:t>
            </a:r>
          </a:p>
          <a:p>
            <a:r>
              <a:rPr lang="en-US" dirty="0"/>
              <a:t>You can add object to the </a:t>
            </a:r>
            <a:r>
              <a:rPr lang="en-US" dirty="0" err="1"/>
              <a:t>arraylist</a:t>
            </a:r>
            <a:endParaRPr lang="en-US" dirty="0"/>
          </a:p>
          <a:p>
            <a:pPr lvl="1"/>
            <a:r>
              <a:rPr lang="en-US" dirty="0" err="1"/>
              <a:t>arraylist.add</a:t>
            </a:r>
            <a:r>
              <a:rPr lang="en-US" dirty="0"/>
              <a:t>(object)</a:t>
            </a:r>
          </a:p>
          <a:p>
            <a:r>
              <a:rPr lang="en-US" dirty="0"/>
              <a:t>You can remove objects</a:t>
            </a:r>
          </a:p>
          <a:p>
            <a:pPr lvl="1"/>
            <a:r>
              <a:rPr lang="en-US" dirty="0" err="1"/>
              <a:t>arraylist.remove</a:t>
            </a:r>
            <a:r>
              <a:rPr lang="en-US" dirty="0"/>
              <a:t>(object)</a:t>
            </a:r>
          </a:p>
          <a:p>
            <a:pPr lvl="1">
              <a:buNone/>
            </a:pPr>
            <a:endParaRPr lang="en-US" dirty="0"/>
          </a:p>
        </p:txBody>
      </p:sp>
      <p:graphicFrame>
        <p:nvGraphicFramePr>
          <p:cNvPr id="4" name="Group 5"/>
          <p:cNvGraphicFramePr>
            <a:graphicFrameLocks/>
          </p:cNvGraphicFramePr>
          <p:nvPr/>
        </p:nvGraphicFramePr>
        <p:xfrm>
          <a:off x="6781800" y="4800598"/>
          <a:ext cx="1828800" cy="1828802"/>
        </p:xfrm>
        <a:graphic>
          <a:graphicData uri="http://schemas.openxmlformats.org/drawingml/2006/table">
            <a:tbl>
              <a:tblPr/>
              <a:tblGrid>
                <a:gridCol w="1828800">
                  <a:extLst>
                    <a:ext uri="{9D8B030D-6E8A-4147-A177-3AD203B41FA5}">
                      <a16:colId xmlns:a16="http://schemas.microsoft.com/office/drawing/2014/main" val="20000"/>
                    </a:ext>
                  </a:extLst>
                </a:gridCol>
              </a:tblGrid>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206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2</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3</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4</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086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4"/>
          <p:cNvSpPr>
            <a:spLocks noGrp="1" noChangeArrowheads="1"/>
          </p:cNvSpPr>
          <p:nvPr>
            <p:ph type="title"/>
          </p:nvPr>
        </p:nvSpPr>
        <p:spPr/>
        <p:txBody>
          <a:bodyPr/>
          <a:lstStyle/>
          <a:p>
            <a:r>
              <a:rPr lang="en-US" sz="4000" dirty="0"/>
              <a:t>How to declare and create an </a:t>
            </a:r>
            <a:r>
              <a:rPr lang="en-US" sz="4000" dirty="0" err="1"/>
              <a:t>arraylist</a:t>
            </a:r>
            <a:r>
              <a:rPr lang="en-US" sz="4000" dirty="0"/>
              <a:t> object?</a:t>
            </a:r>
          </a:p>
        </p:txBody>
      </p:sp>
      <p:sp>
        <p:nvSpPr>
          <p:cNvPr id="4" name="Rectangle 3"/>
          <p:cNvSpPr/>
          <p:nvPr/>
        </p:nvSpPr>
        <p:spPr>
          <a:xfrm>
            <a:off x="533400" y="2667000"/>
            <a:ext cx="8153400" cy="1643527"/>
          </a:xfrm>
          <a:prstGeom prst="rect">
            <a:avLst/>
          </a:prstGeom>
        </p:spPr>
        <p:txBody>
          <a:bodyPr wrap="square">
            <a:spAutoFit/>
          </a:bodyPr>
          <a:lstStyle/>
          <a:p>
            <a:pPr>
              <a:lnSpc>
                <a:spcPct val="90000"/>
              </a:lnSpc>
              <a:spcBef>
                <a:spcPct val="20000"/>
              </a:spcBef>
              <a:buClr>
                <a:schemeClr val="folHlink"/>
              </a:buClr>
              <a:buSzPct val="60000"/>
              <a:buFont typeface="Wingdings" pitchFamily="5" charset="2"/>
              <a:buNone/>
            </a:pPr>
            <a:r>
              <a:rPr lang="en-US" dirty="0">
                <a:latin typeface="Courier New" pitchFamily="5" charset="0"/>
              </a:rPr>
              <a:t>private </a:t>
            </a:r>
            <a:r>
              <a:rPr lang="en-US" dirty="0" err="1">
                <a:latin typeface="Courier New" pitchFamily="5" charset="0"/>
              </a:rPr>
              <a:t>ArrayList</a:t>
            </a:r>
            <a:r>
              <a:rPr lang="en-US" dirty="0">
                <a:latin typeface="Courier New" pitchFamily="5" charset="0"/>
              </a:rPr>
              <a:t> &lt;Product&gt; </a:t>
            </a:r>
            <a:r>
              <a:rPr lang="en-US" dirty="0" err="1">
                <a:latin typeface="Courier New" pitchFamily="5" charset="0"/>
              </a:rPr>
              <a:t>productList</a:t>
            </a:r>
            <a:r>
              <a:rPr lang="en-US" dirty="0">
                <a:latin typeface="Courier New" pitchFamily="5" charset="0"/>
              </a:rPr>
              <a:t>;</a:t>
            </a:r>
          </a:p>
          <a:p>
            <a:pPr>
              <a:lnSpc>
                <a:spcPct val="90000"/>
              </a:lnSpc>
              <a:spcBef>
                <a:spcPct val="20000"/>
              </a:spcBef>
              <a:buClr>
                <a:schemeClr val="folHlink"/>
              </a:buClr>
              <a:buSzPct val="60000"/>
              <a:buFont typeface="Wingdings" pitchFamily="5" charset="2"/>
              <a:buNone/>
            </a:pPr>
            <a:endParaRPr lang="en-US" b="0" dirty="0">
              <a:latin typeface="Courier New" pitchFamily="5" charset="0"/>
            </a:endParaRPr>
          </a:p>
          <a:p>
            <a:pPr>
              <a:lnSpc>
                <a:spcPct val="90000"/>
              </a:lnSpc>
              <a:spcBef>
                <a:spcPct val="20000"/>
              </a:spcBef>
              <a:buClr>
                <a:schemeClr val="folHlink"/>
              </a:buClr>
              <a:buSzPct val="60000"/>
              <a:buFont typeface="Wingdings" pitchFamily="5" charset="2"/>
              <a:buNone/>
            </a:pPr>
            <a:endParaRPr lang="en-US" b="0" dirty="0">
              <a:latin typeface="Courier New" pitchFamily="5" charset="0"/>
            </a:endParaRPr>
          </a:p>
          <a:p>
            <a:pPr>
              <a:lnSpc>
                <a:spcPct val="90000"/>
              </a:lnSpc>
              <a:spcBef>
                <a:spcPct val="20000"/>
              </a:spcBef>
              <a:buClr>
                <a:schemeClr val="folHlink"/>
              </a:buClr>
              <a:buSzPct val="60000"/>
              <a:buFont typeface="Wingdings" pitchFamily="5" charset="2"/>
              <a:buNone/>
            </a:pPr>
            <a:r>
              <a:rPr lang="en-US" dirty="0" err="1">
                <a:latin typeface="Courier New" pitchFamily="5" charset="0"/>
              </a:rPr>
              <a:t>productList</a:t>
            </a:r>
            <a:r>
              <a:rPr lang="en-US" dirty="0">
                <a:latin typeface="Courier New" pitchFamily="5" charset="0"/>
              </a:rPr>
              <a:t> = new </a:t>
            </a:r>
            <a:r>
              <a:rPr lang="en-US" dirty="0" err="1">
                <a:latin typeface="Courier New" pitchFamily="5" charset="0"/>
              </a:rPr>
              <a:t>ArrayList</a:t>
            </a:r>
            <a:r>
              <a:rPr lang="en-US" dirty="0">
                <a:latin typeface="Courier New" pitchFamily="5" charset="0"/>
              </a:rPr>
              <a:t>();</a:t>
            </a:r>
            <a:endParaRPr lang="en-US" b="0" dirty="0">
              <a:latin typeface="Courier New" pitchFamily="5" charset="0"/>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4"/>
          <p:cNvSpPr>
            <a:spLocks noGrp="1" noChangeArrowheads="1"/>
          </p:cNvSpPr>
          <p:nvPr>
            <p:ph type="title"/>
          </p:nvPr>
        </p:nvSpPr>
        <p:spPr/>
        <p:txBody>
          <a:bodyPr/>
          <a:lstStyle/>
          <a:p>
            <a:r>
              <a:rPr lang="en-US" sz="4000" dirty="0"/>
              <a:t>How to create the catalog Object?</a:t>
            </a:r>
          </a:p>
        </p:txBody>
      </p:sp>
      <p:sp>
        <p:nvSpPr>
          <p:cNvPr id="10247" name="Text Box 7"/>
          <p:cNvSpPr txBox="1">
            <a:spLocks noChangeArrowheads="1"/>
          </p:cNvSpPr>
          <p:nvPr/>
        </p:nvSpPr>
        <p:spPr bwMode="auto">
          <a:xfrm>
            <a:off x="304800" y="2438400"/>
            <a:ext cx="7885492" cy="3785652"/>
          </a:xfrm>
          <a:prstGeom prst="rect">
            <a:avLst/>
          </a:prstGeom>
          <a:noFill/>
          <a:ln w="9525">
            <a:noFill/>
            <a:miter lim="800000"/>
            <a:headEnd/>
            <a:tailEnd/>
          </a:ln>
          <a:effectLst/>
        </p:spPr>
        <p:txBody>
          <a:bodyPr wrap="none">
            <a:spAutoFit/>
          </a:bodyPr>
          <a:lstStyle/>
          <a:p>
            <a:r>
              <a:rPr lang="en-US" dirty="0" err="1"/>
              <a:t>ProductCatalog</a:t>
            </a:r>
            <a:r>
              <a:rPr lang="en-US" dirty="0"/>
              <a:t> </a:t>
            </a:r>
            <a:r>
              <a:rPr lang="en-US" sz="2400" dirty="0" err="1"/>
              <a:t>userdir</a:t>
            </a:r>
            <a:r>
              <a:rPr lang="en-US" sz="2400" dirty="0"/>
              <a:t>  =  new </a:t>
            </a:r>
            <a:r>
              <a:rPr lang="en-US" sz="2400" dirty="0" err="1"/>
              <a:t>ProductCatalog</a:t>
            </a:r>
            <a:r>
              <a:rPr lang="en-US" sz="2400" dirty="0"/>
              <a:t>();</a:t>
            </a:r>
          </a:p>
          <a:p>
            <a:endParaRPr lang="en-US" sz="2400" dirty="0"/>
          </a:p>
          <a:p>
            <a:endParaRPr lang="en-US" sz="2400" dirty="0"/>
          </a:p>
          <a:p>
            <a:r>
              <a:rPr lang="en-US" sz="2400" dirty="0"/>
              <a:t>Or </a:t>
            </a:r>
          </a:p>
          <a:p>
            <a:endParaRPr lang="en-US" sz="2400" dirty="0"/>
          </a:p>
          <a:p>
            <a:r>
              <a:rPr lang="en-US" dirty="0" err="1"/>
              <a:t>ProductCatalog</a:t>
            </a:r>
            <a:r>
              <a:rPr lang="en-US" dirty="0"/>
              <a:t> </a:t>
            </a:r>
            <a:r>
              <a:rPr lang="en-US" dirty="0" err="1"/>
              <a:t>productcatalog</a:t>
            </a:r>
            <a:r>
              <a:rPr lang="en-US" sz="2400" dirty="0"/>
              <a:t>;</a:t>
            </a:r>
          </a:p>
          <a:p>
            <a:endParaRPr lang="en-US" sz="2400" dirty="0"/>
          </a:p>
          <a:p>
            <a:r>
              <a:rPr lang="en-US" sz="2400" dirty="0"/>
              <a:t>:</a:t>
            </a:r>
          </a:p>
          <a:p>
            <a:endParaRPr lang="en-US" sz="2400" dirty="0"/>
          </a:p>
          <a:p>
            <a:r>
              <a:rPr lang="en-US" dirty="0" err="1"/>
              <a:t>productcatalog</a:t>
            </a:r>
            <a:r>
              <a:rPr lang="en-US" dirty="0"/>
              <a:t> </a:t>
            </a:r>
            <a:r>
              <a:rPr lang="en-US" sz="2400" dirty="0"/>
              <a:t>= new </a:t>
            </a:r>
            <a:r>
              <a:rPr lang="en-US" dirty="0" err="1"/>
              <a:t>ProductCatalog</a:t>
            </a:r>
            <a:r>
              <a:rPr lang="en-US" sz="2400" dirty="0"/>
              <a:t>();</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sz="4000" dirty="0"/>
              <a:t>How to create a product and add the product to the catalog?</a:t>
            </a:r>
          </a:p>
        </p:txBody>
      </p:sp>
      <p:sp>
        <p:nvSpPr>
          <p:cNvPr id="12291" name="Text Box 3"/>
          <p:cNvSpPr txBox="1">
            <a:spLocks noChangeArrowheads="1"/>
          </p:cNvSpPr>
          <p:nvPr/>
        </p:nvSpPr>
        <p:spPr bwMode="auto">
          <a:xfrm>
            <a:off x="533400" y="2209800"/>
            <a:ext cx="6901761" cy="3785652"/>
          </a:xfrm>
          <a:prstGeom prst="rect">
            <a:avLst/>
          </a:prstGeom>
          <a:noFill/>
          <a:ln w="9525">
            <a:noFill/>
            <a:miter lim="800000"/>
            <a:headEnd/>
            <a:tailEnd/>
          </a:ln>
          <a:effectLst/>
        </p:spPr>
        <p:txBody>
          <a:bodyPr wrap="none">
            <a:spAutoFit/>
          </a:bodyPr>
          <a:lstStyle/>
          <a:p>
            <a:r>
              <a:rPr lang="en-US" sz="2400" b="0" dirty="0" err="1"/>
              <a:t>ProductCatalog</a:t>
            </a:r>
            <a:r>
              <a:rPr lang="en-US" sz="2400" b="0" dirty="0"/>
              <a:t>  </a:t>
            </a:r>
            <a:r>
              <a:rPr lang="en-US" sz="2400" b="0" dirty="0" err="1"/>
              <a:t>productcatalog</a:t>
            </a:r>
            <a:r>
              <a:rPr lang="en-US" sz="2400" b="0" dirty="0"/>
              <a:t>;</a:t>
            </a:r>
          </a:p>
          <a:p>
            <a:r>
              <a:rPr lang="en-US" b="0" dirty="0" err="1"/>
              <a:t>productcatalog</a:t>
            </a:r>
            <a:r>
              <a:rPr lang="en-US" b="0" dirty="0"/>
              <a:t> </a:t>
            </a:r>
            <a:r>
              <a:rPr lang="en-US" sz="2400" b="0" dirty="0"/>
              <a:t>=  new </a:t>
            </a:r>
            <a:r>
              <a:rPr lang="en-US" b="0" dirty="0" err="1"/>
              <a:t>ProductCatalog</a:t>
            </a:r>
            <a:r>
              <a:rPr lang="en-US" sz="2400" b="0" dirty="0"/>
              <a:t>();</a:t>
            </a:r>
          </a:p>
          <a:p>
            <a:endParaRPr lang="en-US" sz="2400" b="0" dirty="0"/>
          </a:p>
          <a:p>
            <a:r>
              <a:rPr lang="en-US" sz="2400" b="0" dirty="0"/>
              <a:t>:</a:t>
            </a:r>
          </a:p>
          <a:p>
            <a:endParaRPr lang="en-US" sz="2400" b="0" dirty="0"/>
          </a:p>
          <a:p>
            <a:r>
              <a:rPr lang="en-US" sz="2400" b="0" dirty="0"/>
              <a:t>Product </a:t>
            </a:r>
            <a:r>
              <a:rPr lang="en-US" sz="2400" b="0" dirty="0" err="1"/>
              <a:t>product</a:t>
            </a:r>
            <a:r>
              <a:rPr lang="en-US" sz="2400" b="0" dirty="0"/>
              <a:t> = </a:t>
            </a:r>
            <a:r>
              <a:rPr lang="en-US" b="0" dirty="0" err="1"/>
              <a:t>productcatalog.newProduct</a:t>
            </a:r>
            <a:r>
              <a:rPr lang="en-US" b="0" dirty="0"/>
              <a:t> </a:t>
            </a:r>
            <a:r>
              <a:rPr lang="en-US" sz="2400" b="0" dirty="0"/>
              <a:t>();</a:t>
            </a:r>
          </a:p>
          <a:p>
            <a:r>
              <a:rPr lang="en-US" sz="2400" b="0" dirty="0" err="1"/>
              <a:t>Product.setName</a:t>
            </a:r>
            <a:r>
              <a:rPr lang="en-US" sz="2400" b="0" dirty="0"/>
              <a:t>( “Laptop”);</a:t>
            </a:r>
          </a:p>
          <a:p>
            <a:r>
              <a:rPr lang="en-US" sz="2400" b="0" dirty="0"/>
              <a:t>:</a:t>
            </a:r>
          </a:p>
          <a:p>
            <a:endParaRPr lang="en-US" sz="2400" dirty="0"/>
          </a:p>
          <a:p>
            <a:endParaRPr lang="en-US" sz="24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sz="4000" dirty="0"/>
              <a:t>How to access and traverse the product list?</a:t>
            </a:r>
          </a:p>
        </p:txBody>
      </p:sp>
      <p:sp>
        <p:nvSpPr>
          <p:cNvPr id="16388" name="Text Box 4"/>
          <p:cNvSpPr txBox="1">
            <a:spLocks noChangeArrowheads="1"/>
          </p:cNvSpPr>
          <p:nvPr/>
        </p:nvSpPr>
        <p:spPr bwMode="auto">
          <a:xfrm>
            <a:off x="533400" y="2209800"/>
            <a:ext cx="4640263" cy="4473575"/>
          </a:xfrm>
          <a:prstGeom prst="rect">
            <a:avLst/>
          </a:prstGeom>
          <a:noFill/>
          <a:ln w="9525">
            <a:noFill/>
            <a:miter lim="800000"/>
            <a:headEnd/>
            <a:tailEnd/>
          </a:ln>
          <a:effectLst/>
        </p:spPr>
        <p:txBody>
          <a:bodyPr wrap="none">
            <a:spAutoFit/>
          </a:bodyPr>
          <a:lstStyle/>
          <a:p>
            <a:r>
              <a:rPr lang="en-US" sz="2400" dirty="0"/>
              <a:t>We use a </a:t>
            </a:r>
            <a:r>
              <a:rPr lang="en-US" sz="2400" b="1" dirty="0"/>
              <a:t>for</a:t>
            </a:r>
            <a:r>
              <a:rPr lang="en-US" sz="2400" dirty="0"/>
              <a:t> loop</a:t>
            </a:r>
          </a:p>
          <a:p>
            <a:endParaRPr lang="en-US" sz="2400" dirty="0"/>
          </a:p>
          <a:p>
            <a:endParaRPr lang="en-US" sz="2400" dirty="0"/>
          </a:p>
          <a:p>
            <a:r>
              <a:rPr lang="en-US" sz="2400" dirty="0"/>
              <a:t>for(</a:t>
            </a:r>
            <a:r>
              <a:rPr lang="en-US" sz="2400" dirty="0" err="1"/>
              <a:t>ObjectType</a:t>
            </a:r>
            <a:r>
              <a:rPr lang="en-US" sz="2400" dirty="0"/>
              <a:t> object: object list)</a:t>
            </a:r>
          </a:p>
          <a:p>
            <a:endParaRPr lang="en-US" sz="2400" dirty="0"/>
          </a:p>
          <a:p>
            <a:r>
              <a:rPr lang="en-US" sz="2400" dirty="0"/>
              <a:t>{</a:t>
            </a:r>
          </a:p>
          <a:p>
            <a:endParaRPr lang="en-US" sz="2400" dirty="0"/>
          </a:p>
          <a:p>
            <a:r>
              <a:rPr lang="en-US" sz="2400" dirty="0"/>
              <a:t>&lt;Do something with object;&gt;</a:t>
            </a:r>
          </a:p>
          <a:p>
            <a:endParaRPr lang="en-US" sz="2400" dirty="0"/>
          </a:p>
          <a:p>
            <a:r>
              <a:rPr lang="en-US" sz="2400" dirty="0"/>
              <a:t>} </a:t>
            </a:r>
          </a:p>
          <a:p>
            <a:endParaRPr lang="en-US" sz="2400" dirty="0"/>
          </a:p>
          <a:p>
            <a:endParaRPr lang="en-US" sz="2400" dirty="0"/>
          </a:p>
        </p:txBody>
      </p:sp>
      <p:sp>
        <p:nvSpPr>
          <p:cNvPr id="16389" name="Rectangle 5"/>
          <p:cNvSpPr>
            <a:spLocks noChangeArrowheads="1"/>
          </p:cNvSpPr>
          <p:nvPr/>
        </p:nvSpPr>
        <p:spPr bwMode="auto">
          <a:xfrm>
            <a:off x="6934200" y="4279900"/>
            <a:ext cx="1289050" cy="1739900"/>
          </a:xfrm>
          <a:prstGeom prst="rect">
            <a:avLst/>
          </a:prstGeom>
          <a:noFill/>
          <a:ln w="9525">
            <a:noFill/>
            <a:miter lim="800000"/>
            <a:headEnd/>
            <a:tailEnd/>
          </a:ln>
          <a:effectLst/>
        </p:spPr>
        <p:txBody>
          <a:bodyPr wrap="none">
            <a:spAutoFit/>
          </a:bodyPr>
          <a:lstStyle/>
          <a:p>
            <a:r>
              <a:rPr lang="en-US"/>
              <a:t>1. Object 1</a:t>
            </a:r>
          </a:p>
          <a:p>
            <a:r>
              <a:rPr lang="en-US"/>
              <a:t>2. Object 2</a:t>
            </a:r>
          </a:p>
          <a:p>
            <a:r>
              <a:rPr lang="en-US"/>
              <a:t>3. Object 3</a:t>
            </a:r>
          </a:p>
          <a:p>
            <a:r>
              <a:rPr lang="en-US"/>
              <a:t>4. Object 4</a:t>
            </a:r>
          </a:p>
          <a:p>
            <a:r>
              <a:rPr lang="en-US"/>
              <a:t>5. </a:t>
            </a:r>
          </a:p>
          <a:p>
            <a:r>
              <a:rPr lang="en-US"/>
              <a:t>:</a:t>
            </a:r>
          </a:p>
        </p:txBody>
      </p:sp>
      <p:graphicFrame>
        <p:nvGraphicFramePr>
          <p:cNvPr id="16409" name="Group 25"/>
          <p:cNvGraphicFramePr>
            <a:graphicFrameLocks noGrp="1"/>
          </p:cNvGraphicFramePr>
          <p:nvPr>
            <p:ph idx="1"/>
          </p:nvPr>
        </p:nvGraphicFramePr>
        <p:xfrm>
          <a:off x="6858000" y="2374900"/>
          <a:ext cx="1828800" cy="1371600"/>
        </p:xfrm>
        <a:graphic>
          <a:graphicData uri="http://schemas.openxmlformats.org/drawingml/2006/table">
            <a:tbl>
              <a:tblPr/>
              <a:tblGrid>
                <a:gridCol w="1828800">
                  <a:extLst>
                    <a:ext uri="{9D8B030D-6E8A-4147-A177-3AD203B41FA5}">
                      <a16:colId xmlns:a16="http://schemas.microsoft.com/office/drawing/2014/main" val="20000"/>
                    </a:ext>
                  </a:extLst>
                </a:gridCol>
              </a:tblGrid>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Arial" charset="0"/>
                        </a:rPr>
                        <a:t>Object 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555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Arial" charset="0"/>
                        </a:rPr>
                        <a:t>Object 2</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Arial" charset="0"/>
                        </a:rPr>
                        <a:t>Object 3</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Arial" charset="0"/>
                        </a:rPr>
                        <a:t>Object 4</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16410" name="Rectangle 26"/>
          <p:cNvSpPr>
            <a:spLocks noChangeArrowheads="1"/>
          </p:cNvSpPr>
          <p:nvPr/>
        </p:nvSpPr>
        <p:spPr bwMode="auto">
          <a:xfrm>
            <a:off x="6934200" y="1447800"/>
            <a:ext cx="1600200" cy="366713"/>
          </a:xfrm>
          <a:prstGeom prst="rect">
            <a:avLst/>
          </a:prstGeom>
          <a:noFill/>
          <a:ln w="9525">
            <a:noFill/>
            <a:miter lim="800000"/>
            <a:headEnd/>
            <a:tailEnd/>
          </a:ln>
          <a:effectLst/>
        </p:spPr>
        <p:txBody>
          <a:bodyPr>
            <a:spAutoFit/>
          </a:bodyPr>
          <a:lstStyle/>
          <a:p>
            <a:r>
              <a:rPr lang="en-US" dirty="0"/>
              <a:t>object list</a:t>
            </a:r>
          </a:p>
        </p:txBody>
      </p:sp>
      <p:sp>
        <p:nvSpPr>
          <p:cNvPr id="16411" name="Rectangle 27"/>
          <p:cNvSpPr>
            <a:spLocks noChangeArrowheads="1"/>
          </p:cNvSpPr>
          <p:nvPr/>
        </p:nvSpPr>
        <p:spPr bwMode="auto">
          <a:xfrm>
            <a:off x="4572000" y="2209800"/>
            <a:ext cx="1600200" cy="366713"/>
          </a:xfrm>
          <a:prstGeom prst="rect">
            <a:avLst/>
          </a:prstGeom>
          <a:noFill/>
          <a:ln w="9525">
            <a:noFill/>
            <a:miter lim="800000"/>
            <a:headEnd/>
            <a:tailEnd/>
          </a:ln>
          <a:effectLst/>
        </p:spPr>
        <p:txBody>
          <a:bodyPr>
            <a:spAutoFit/>
          </a:bodyPr>
          <a:lstStyle/>
          <a:p>
            <a:r>
              <a:rPr lang="en-US" dirty="0"/>
              <a:t>a java class</a:t>
            </a:r>
          </a:p>
        </p:txBody>
      </p:sp>
      <p:sp>
        <p:nvSpPr>
          <p:cNvPr id="16412" name="Line 28"/>
          <p:cNvSpPr>
            <a:spLocks noChangeShapeType="1"/>
          </p:cNvSpPr>
          <p:nvPr/>
        </p:nvSpPr>
        <p:spPr bwMode="auto">
          <a:xfrm flipH="1">
            <a:off x="2286000" y="2514600"/>
            <a:ext cx="2286000" cy="914400"/>
          </a:xfrm>
          <a:prstGeom prst="line">
            <a:avLst/>
          </a:prstGeom>
          <a:noFill/>
          <a:ln w="9525">
            <a:solidFill>
              <a:schemeClr val="tx1"/>
            </a:solidFill>
            <a:round/>
            <a:headEnd/>
            <a:tailEnd type="triangle" w="med" len="med"/>
          </a:ln>
          <a:effectLst/>
        </p:spPr>
        <p:txBody>
          <a:bodyPr/>
          <a:lstStyle/>
          <a:p>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z="4000" dirty="0"/>
              <a:t>How to access and traverse the product list?</a:t>
            </a:r>
          </a:p>
        </p:txBody>
      </p:sp>
      <p:sp>
        <p:nvSpPr>
          <p:cNvPr id="20483" name="Text Box 3"/>
          <p:cNvSpPr txBox="1">
            <a:spLocks noChangeArrowheads="1"/>
          </p:cNvSpPr>
          <p:nvPr/>
        </p:nvSpPr>
        <p:spPr bwMode="auto">
          <a:xfrm>
            <a:off x="381000" y="2362200"/>
            <a:ext cx="5575565" cy="3693319"/>
          </a:xfrm>
          <a:prstGeom prst="rect">
            <a:avLst/>
          </a:prstGeom>
          <a:noFill/>
          <a:ln w="9525">
            <a:noFill/>
            <a:miter lim="800000"/>
            <a:headEnd/>
            <a:tailEnd/>
          </a:ln>
          <a:effectLst/>
        </p:spPr>
        <p:txBody>
          <a:bodyPr wrap="none">
            <a:spAutoFit/>
          </a:bodyPr>
          <a:lstStyle/>
          <a:p>
            <a:r>
              <a:rPr lang="en-US" sz="1800" dirty="0" err="1"/>
              <a:t>ArrayList</a:t>
            </a:r>
            <a:r>
              <a:rPr lang="en-US" sz="1800" dirty="0"/>
              <a:t> </a:t>
            </a:r>
            <a:r>
              <a:rPr lang="en-US" sz="1800" dirty="0" err="1"/>
              <a:t>productlist</a:t>
            </a:r>
            <a:r>
              <a:rPr lang="en-US" sz="1800" dirty="0"/>
              <a:t>;</a:t>
            </a:r>
          </a:p>
          <a:p>
            <a:r>
              <a:rPr lang="en-US" sz="1800" dirty="0" err="1"/>
              <a:t>productlist</a:t>
            </a:r>
            <a:r>
              <a:rPr lang="en-US" sz="1800" dirty="0"/>
              <a:t> = </a:t>
            </a:r>
            <a:r>
              <a:rPr lang="en-US" sz="1800" dirty="0" err="1"/>
              <a:t>productcatalog.getProductList</a:t>
            </a:r>
            <a:r>
              <a:rPr lang="en-US" sz="1800" dirty="0"/>
              <a:t>();</a:t>
            </a:r>
          </a:p>
          <a:p>
            <a:endParaRPr lang="en-US" sz="1800" dirty="0"/>
          </a:p>
          <a:p>
            <a:r>
              <a:rPr lang="en-US" sz="1800" dirty="0"/>
              <a:t>for(Product </a:t>
            </a:r>
            <a:r>
              <a:rPr lang="en-US" sz="1800" dirty="0">
                <a:solidFill>
                  <a:srgbClr val="C00000"/>
                </a:solidFill>
              </a:rPr>
              <a:t>p</a:t>
            </a:r>
            <a:r>
              <a:rPr lang="en-US" sz="1800" dirty="0"/>
              <a:t>: </a:t>
            </a:r>
            <a:r>
              <a:rPr lang="en-US" sz="1800" dirty="0" err="1"/>
              <a:t>productlist</a:t>
            </a:r>
            <a:r>
              <a:rPr lang="en-US" sz="1800" dirty="0"/>
              <a:t> )</a:t>
            </a:r>
          </a:p>
          <a:p>
            <a:endParaRPr lang="en-US" sz="1800" dirty="0"/>
          </a:p>
          <a:p>
            <a:r>
              <a:rPr lang="en-US" sz="1800" dirty="0"/>
              <a:t>{</a:t>
            </a:r>
          </a:p>
          <a:p>
            <a:endParaRPr lang="en-US" sz="1800" dirty="0"/>
          </a:p>
          <a:p>
            <a:r>
              <a:rPr lang="en-US" sz="1800" dirty="0"/>
              <a:t>String name = </a:t>
            </a:r>
            <a:r>
              <a:rPr lang="en-US" sz="1800" dirty="0" err="1">
                <a:solidFill>
                  <a:srgbClr val="C00000"/>
                </a:solidFill>
              </a:rPr>
              <a:t>p</a:t>
            </a:r>
            <a:r>
              <a:rPr lang="en-US" sz="1800" dirty="0" err="1"/>
              <a:t>.getName</a:t>
            </a:r>
            <a:r>
              <a:rPr lang="en-US" sz="1800" dirty="0"/>
              <a:t>();</a:t>
            </a:r>
          </a:p>
          <a:p>
            <a:endParaRPr lang="en-US" sz="1800" dirty="0"/>
          </a:p>
          <a:p>
            <a:r>
              <a:rPr lang="en-US" sz="1800" dirty="0"/>
              <a:t>&lt;display name to the screen&gt;</a:t>
            </a:r>
          </a:p>
          <a:p>
            <a:r>
              <a:rPr lang="en-US" sz="1800" dirty="0"/>
              <a:t>} </a:t>
            </a:r>
          </a:p>
          <a:p>
            <a:endParaRPr lang="en-US" sz="1800" dirty="0"/>
          </a:p>
          <a:p>
            <a:endParaRPr lang="en-US" sz="1800" dirty="0"/>
          </a:p>
        </p:txBody>
      </p:sp>
      <p:sp>
        <p:nvSpPr>
          <p:cNvPr id="20484" name="Rectangle 4"/>
          <p:cNvSpPr>
            <a:spLocks noChangeArrowheads="1"/>
          </p:cNvSpPr>
          <p:nvPr/>
        </p:nvSpPr>
        <p:spPr bwMode="auto">
          <a:xfrm>
            <a:off x="7315200" y="4279900"/>
            <a:ext cx="1822935" cy="2308324"/>
          </a:xfrm>
          <a:prstGeom prst="rect">
            <a:avLst/>
          </a:prstGeom>
          <a:noFill/>
          <a:ln w="9525">
            <a:noFill/>
            <a:miter lim="800000"/>
            <a:headEnd/>
            <a:tailEnd/>
          </a:ln>
          <a:effectLst/>
        </p:spPr>
        <p:txBody>
          <a:bodyPr wrap="none">
            <a:spAutoFit/>
          </a:bodyPr>
          <a:lstStyle/>
          <a:p>
            <a:r>
              <a:rPr lang="en-US" b="0" dirty="0"/>
              <a:t>1. </a:t>
            </a:r>
            <a:r>
              <a:rPr kumimoji="0" lang="en-US" b="0" i="0" u="none" strike="noStrike" cap="none" normalizeH="0" baseline="0" dirty="0">
                <a:ln>
                  <a:noFill/>
                </a:ln>
                <a:solidFill>
                  <a:schemeClr val="tx1"/>
                </a:solidFill>
                <a:effectLst/>
                <a:latin typeface="Arial" charset="0"/>
              </a:rPr>
              <a:t>product </a:t>
            </a:r>
            <a:r>
              <a:rPr lang="en-US" b="0" dirty="0"/>
              <a:t>1</a:t>
            </a:r>
          </a:p>
          <a:p>
            <a:r>
              <a:rPr lang="en-US" b="0" dirty="0"/>
              <a:t>2. </a:t>
            </a:r>
            <a:r>
              <a:rPr kumimoji="0" lang="en-US" b="0" i="0" u="none" strike="noStrike" cap="none" normalizeH="0" baseline="0" dirty="0">
                <a:ln>
                  <a:noFill/>
                </a:ln>
                <a:solidFill>
                  <a:schemeClr val="tx1"/>
                </a:solidFill>
                <a:effectLst/>
                <a:latin typeface="Arial" charset="0"/>
              </a:rPr>
              <a:t>product </a:t>
            </a:r>
            <a:r>
              <a:rPr lang="en-US" b="0" dirty="0"/>
              <a:t>2</a:t>
            </a:r>
          </a:p>
          <a:p>
            <a:r>
              <a:rPr lang="en-US" b="0" dirty="0"/>
              <a:t>3. </a:t>
            </a:r>
            <a:r>
              <a:rPr kumimoji="0" lang="en-US" b="0" i="0" u="none" strike="noStrike" cap="none" normalizeH="0" baseline="0" dirty="0">
                <a:ln>
                  <a:noFill/>
                </a:ln>
                <a:solidFill>
                  <a:schemeClr val="tx1"/>
                </a:solidFill>
                <a:effectLst/>
                <a:latin typeface="Arial" charset="0"/>
              </a:rPr>
              <a:t>product </a:t>
            </a:r>
            <a:r>
              <a:rPr lang="en-US" b="0" dirty="0"/>
              <a:t>3</a:t>
            </a:r>
          </a:p>
          <a:p>
            <a:r>
              <a:rPr lang="en-US" b="0" dirty="0"/>
              <a:t>4. </a:t>
            </a:r>
            <a:r>
              <a:rPr kumimoji="0" lang="en-US" b="0" i="0" u="none" strike="noStrike" cap="none" normalizeH="0" baseline="0" dirty="0">
                <a:ln>
                  <a:noFill/>
                </a:ln>
                <a:solidFill>
                  <a:schemeClr val="tx1"/>
                </a:solidFill>
                <a:effectLst/>
                <a:latin typeface="Arial" charset="0"/>
              </a:rPr>
              <a:t>product </a:t>
            </a:r>
            <a:r>
              <a:rPr lang="en-US" b="0" dirty="0"/>
              <a:t>4</a:t>
            </a:r>
          </a:p>
          <a:p>
            <a:r>
              <a:rPr lang="en-US" b="0" dirty="0"/>
              <a:t>5. </a:t>
            </a:r>
          </a:p>
          <a:p>
            <a:r>
              <a:rPr lang="en-US" b="0" dirty="0"/>
              <a:t>:</a:t>
            </a:r>
          </a:p>
        </p:txBody>
      </p:sp>
      <p:graphicFrame>
        <p:nvGraphicFramePr>
          <p:cNvPr id="20485" name="Group 5"/>
          <p:cNvGraphicFramePr>
            <a:graphicFrameLocks noGrp="1"/>
          </p:cNvGraphicFramePr>
          <p:nvPr>
            <p:ph idx="1"/>
          </p:nvPr>
        </p:nvGraphicFramePr>
        <p:xfrm>
          <a:off x="7239000" y="2374900"/>
          <a:ext cx="1828800" cy="1371600"/>
        </p:xfrm>
        <a:graphic>
          <a:graphicData uri="http://schemas.openxmlformats.org/drawingml/2006/table">
            <a:tbl>
              <a:tblPr/>
              <a:tblGrid>
                <a:gridCol w="1828800">
                  <a:extLst>
                    <a:ext uri="{9D8B030D-6E8A-4147-A177-3AD203B41FA5}">
                      <a16:colId xmlns:a16="http://schemas.microsoft.com/office/drawing/2014/main" val="20000"/>
                    </a:ext>
                  </a:extLst>
                </a:gridCol>
              </a:tblGrid>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555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2</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3</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4</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20499" name="Rectangle 19"/>
          <p:cNvSpPr>
            <a:spLocks noChangeArrowheads="1"/>
          </p:cNvSpPr>
          <p:nvPr/>
        </p:nvSpPr>
        <p:spPr bwMode="auto">
          <a:xfrm>
            <a:off x="7162800" y="1993900"/>
            <a:ext cx="1981200" cy="461665"/>
          </a:xfrm>
          <a:prstGeom prst="rect">
            <a:avLst/>
          </a:prstGeom>
          <a:noFill/>
          <a:ln w="9525">
            <a:noFill/>
            <a:miter lim="800000"/>
            <a:headEnd/>
            <a:tailEnd/>
          </a:ln>
          <a:effectLst/>
        </p:spPr>
        <p:txBody>
          <a:bodyPr wrap="square">
            <a:spAutoFit/>
          </a:bodyPr>
          <a:lstStyle/>
          <a:p>
            <a:r>
              <a:rPr lang="en-US" dirty="0" err="1"/>
              <a:t>productlist</a:t>
            </a:r>
            <a:endParaRPr lang="en-US" dirty="0"/>
          </a:p>
        </p:txBody>
      </p:sp>
      <p:sp>
        <p:nvSpPr>
          <p:cNvPr id="20502" name="Rectangle 22"/>
          <p:cNvSpPr>
            <a:spLocks noChangeArrowheads="1"/>
          </p:cNvSpPr>
          <p:nvPr/>
        </p:nvSpPr>
        <p:spPr bwMode="auto">
          <a:xfrm>
            <a:off x="5334000" y="1066800"/>
            <a:ext cx="1905000" cy="1323439"/>
          </a:xfrm>
          <a:prstGeom prst="rect">
            <a:avLst/>
          </a:prstGeom>
          <a:noFill/>
          <a:ln w="9525">
            <a:noFill/>
            <a:miter lim="800000"/>
            <a:headEnd/>
            <a:tailEnd/>
          </a:ln>
          <a:effectLst/>
        </p:spPr>
        <p:txBody>
          <a:bodyPr wrap="square">
            <a:spAutoFit/>
          </a:bodyPr>
          <a:lstStyle/>
          <a:p>
            <a:r>
              <a:rPr lang="en-US" sz="2000" b="0" dirty="0">
                <a:solidFill>
                  <a:srgbClr val="0000FF"/>
                </a:solidFill>
              </a:rPr>
              <a:t>Reference variable to keep track of the </a:t>
            </a:r>
            <a:r>
              <a:rPr lang="en-US" sz="2000" b="0" dirty="0" err="1">
                <a:solidFill>
                  <a:srgbClr val="0000FF"/>
                </a:solidFill>
              </a:rPr>
              <a:t>productlist</a:t>
            </a:r>
            <a:endParaRPr lang="en-US" sz="2000" b="0" dirty="0">
              <a:solidFill>
                <a:srgbClr val="0000FF"/>
              </a:solidFill>
            </a:endParaRPr>
          </a:p>
        </p:txBody>
      </p:sp>
      <p:sp>
        <p:nvSpPr>
          <p:cNvPr id="20503" name="Line 23"/>
          <p:cNvSpPr>
            <a:spLocks noChangeShapeType="1"/>
          </p:cNvSpPr>
          <p:nvPr/>
        </p:nvSpPr>
        <p:spPr bwMode="auto">
          <a:xfrm flipH="1">
            <a:off x="3505200" y="1828800"/>
            <a:ext cx="1981200" cy="457200"/>
          </a:xfrm>
          <a:prstGeom prst="line">
            <a:avLst/>
          </a:prstGeom>
          <a:noFill/>
          <a:ln w="9525">
            <a:solidFill>
              <a:schemeClr val="tx1"/>
            </a:solidFill>
            <a:round/>
            <a:headEnd/>
            <a:tailEnd type="triangle" w="med" len="med"/>
          </a:ln>
          <a:effectLst/>
        </p:spPr>
        <p:txBody>
          <a:bodyPr/>
          <a:lstStyle/>
          <a:p>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a:t>Step 1: Open up the based project</a:t>
            </a:r>
          </a:p>
        </p:txBody>
      </p:sp>
      <p:sp>
        <p:nvSpPr>
          <p:cNvPr id="18435" name="Rectangle 3"/>
          <p:cNvSpPr>
            <a:spLocks noGrp="1" noChangeArrowheads="1"/>
          </p:cNvSpPr>
          <p:nvPr>
            <p:ph type="body" idx="1"/>
          </p:nvPr>
        </p:nvSpPr>
        <p:spPr/>
        <p:txBody>
          <a:bodyPr/>
          <a:lstStyle/>
          <a:p>
            <a:pPr eaLnBrk="1" hangingPunct="1"/>
            <a:endParaRPr lang="en-US" sz="1600"/>
          </a:p>
          <a:p>
            <a:pPr lvl="1" eaLnBrk="1" hangingPunct="1">
              <a:buFont typeface="Wingdings" pitchFamily="5" charset="2"/>
              <a:buNone/>
            </a:pPr>
            <a:r>
              <a:rPr lang="en-US" sz="2000">
                <a:ea typeface="ＭＳ Ｐゴシック" pitchFamily="30" charset="-128"/>
              </a:rPr>
              <a:t>You will build on top of that project</a:t>
            </a:r>
          </a:p>
          <a:p>
            <a:pPr eaLnBrk="1" hangingPunct="1"/>
            <a:endParaRPr lang="en-US" sz="1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definition of </a:t>
            </a:r>
            <a:r>
              <a:rPr lang="en-US" i="1" dirty="0"/>
              <a:t>System</a:t>
            </a:r>
            <a:endParaRPr lang="en-US" dirty="0"/>
          </a:p>
        </p:txBody>
      </p:sp>
      <p:sp>
        <p:nvSpPr>
          <p:cNvPr id="4" name="Content Placeholder 3"/>
          <p:cNvSpPr>
            <a:spLocks noGrp="1"/>
          </p:cNvSpPr>
          <p:nvPr>
            <p:ph idx="1"/>
          </p:nvPr>
        </p:nvSpPr>
        <p:spPr>
          <a:xfrm>
            <a:off x="152400" y="2057400"/>
            <a:ext cx="8763000" cy="4524315"/>
          </a:xfrm>
          <a:prstGeom prst="rect">
            <a:avLst/>
          </a:prstGeom>
        </p:spPr>
        <p:txBody>
          <a:bodyPr wrap="square">
            <a:spAutoFit/>
          </a:bodyPr>
          <a:lstStyle/>
          <a:p>
            <a:pPr>
              <a:buNone/>
            </a:pPr>
            <a:r>
              <a:rPr lang="en-US" sz="2400" i="1" u="sng" dirty="0"/>
              <a:t>An organized set of parts and interacting elements that </a:t>
            </a:r>
            <a:r>
              <a:rPr lang="en-US" sz="2400" u="sng" dirty="0"/>
              <a:t>perform a function that is more than the sum of its parts. </a:t>
            </a:r>
            <a:r>
              <a:rPr lang="en-US" sz="2400" dirty="0"/>
              <a:t>A system may consist of things, people, and organizations.  An important theoretical underpinning of the research presented in this thesis is that humans and social constructs are analyzed as part of the system. Humans and organizations must be analyzed beyond the ―man–machine‖ interface. Humans must be treated as part of the system because their role (job) is designed, their interactions with the system and each other are designed, and their interactions with each other create the most powerful drivers of system safety (and system risk).        [from multiple and unknown sources]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dirty="0"/>
              <a:t>Step 2: Creating the Product Class</a:t>
            </a:r>
          </a:p>
        </p:txBody>
      </p:sp>
      <p:sp>
        <p:nvSpPr>
          <p:cNvPr id="22531" name="Rectangle 3"/>
          <p:cNvSpPr>
            <a:spLocks noGrp="1" noChangeArrowheads="1"/>
          </p:cNvSpPr>
          <p:nvPr>
            <p:ph type="body" idx="1"/>
          </p:nvPr>
        </p:nvSpPr>
        <p:spPr/>
        <p:txBody>
          <a:bodyPr/>
          <a:lstStyle/>
          <a:p>
            <a:pPr eaLnBrk="1" hangingPunct="1"/>
            <a:r>
              <a:rPr lang="en-US" sz="1800" dirty="0"/>
              <a:t>Define it under the Business Package</a:t>
            </a:r>
          </a:p>
          <a:p>
            <a:pPr eaLnBrk="1" hangingPunct="1"/>
            <a:endParaRPr lang="en-US" sz="1600" dirty="0">
              <a:sym typeface="Wingdings" pitchFamily="5" charset="2"/>
            </a:endParaRPr>
          </a:p>
          <a:p>
            <a:pPr eaLnBrk="1" hangingPunct="1"/>
            <a:endParaRPr lang="en-US" sz="36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a:t>Step 3: Creating the ProductCatalog Class</a:t>
            </a:r>
          </a:p>
        </p:txBody>
      </p:sp>
      <p:sp>
        <p:nvSpPr>
          <p:cNvPr id="22531" name="Rectangle 3"/>
          <p:cNvSpPr>
            <a:spLocks noGrp="1" noChangeArrowheads="1"/>
          </p:cNvSpPr>
          <p:nvPr>
            <p:ph type="body" idx="1"/>
          </p:nvPr>
        </p:nvSpPr>
        <p:spPr/>
        <p:txBody>
          <a:bodyPr/>
          <a:lstStyle/>
          <a:p>
            <a:pPr eaLnBrk="1" hangingPunct="1"/>
            <a:r>
              <a:rPr lang="en-US" sz="1800"/>
              <a:t>The concept of a directory means a list of things, in this case it will be a list of Product objects</a:t>
            </a:r>
          </a:p>
          <a:p>
            <a:pPr eaLnBrk="1" hangingPunct="1"/>
            <a:endParaRPr lang="en-US" sz="1800"/>
          </a:p>
          <a:p>
            <a:pPr eaLnBrk="1" hangingPunct="1"/>
            <a:r>
              <a:rPr lang="en-US" sz="1800"/>
              <a:t>Now you will create a new Java class in the Business package called ‘ProductCatalog’</a:t>
            </a:r>
          </a:p>
          <a:p>
            <a:pPr eaLnBrk="1" hangingPunct="1">
              <a:buFont typeface="Wingdings" pitchFamily="5" charset="2"/>
              <a:buNone/>
            </a:pPr>
            <a:endParaRPr lang="en-US" sz="1800">
              <a:sym typeface="Wingdings" pitchFamily="5" charset="2"/>
            </a:endParaRPr>
          </a:p>
          <a:p>
            <a:pPr eaLnBrk="1" hangingPunct="1"/>
            <a:r>
              <a:rPr lang="en-US" sz="1800">
                <a:sym typeface="Wingdings" pitchFamily="5" charset="2"/>
              </a:rPr>
              <a:t>Right click on the Business package and select New  Java Class</a:t>
            </a:r>
          </a:p>
          <a:p>
            <a:pPr lvl="1" eaLnBrk="1" hangingPunct="1"/>
            <a:r>
              <a:rPr lang="en-US" sz="1600">
                <a:ea typeface="ＭＳ Ｐゴシック" pitchFamily="30" charset="-128"/>
                <a:sym typeface="Wingdings" pitchFamily="5" charset="2"/>
              </a:rPr>
              <a:t>Enter ‘ProductCatalog’ and select Finish</a:t>
            </a:r>
          </a:p>
          <a:p>
            <a:pPr eaLnBrk="1" hangingPunct="1"/>
            <a:endParaRPr lang="en-US" sz="1600">
              <a:sym typeface="Wingdings" pitchFamily="5" charset="2"/>
            </a:endParaRPr>
          </a:p>
          <a:p>
            <a:pPr eaLnBrk="1" hangingPunct="1"/>
            <a:endParaRPr lang="en-US" sz="36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dirty="0"/>
              <a:t>Step 4: Define the </a:t>
            </a:r>
            <a:r>
              <a:rPr lang="en-US" dirty="0" err="1"/>
              <a:t>ProductCatalog</a:t>
            </a:r>
            <a:r>
              <a:rPr lang="en-US" dirty="0"/>
              <a:t> attribute</a:t>
            </a:r>
          </a:p>
        </p:txBody>
      </p:sp>
      <p:sp>
        <p:nvSpPr>
          <p:cNvPr id="24579" name="Rectangle 3"/>
          <p:cNvSpPr>
            <a:spLocks noGrp="1" noChangeArrowheads="1"/>
          </p:cNvSpPr>
          <p:nvPr>
            <p:ph type="body" idx="1"/>
          </p:nvPr>
        </p:nvSpPr>
        <p:spPr>
          <a:xfrm>
            <a:off x="1182688" y="2017713"/>
            <a:ext cx="7772400" cy="2249487"/>
          </a:xfrm>
        </p:spPr>
        <p:txBody>
          <a:bodyPr/>
          <a:lstStyle/>
          <a:p>
            <a:pPr eaLnBrk="1" hangingPunct="1">
              <a:lnSpc>
                <a:spcPct val="90000"/>
              </a:lnSpc>
            </a:pPr>
            <a:r>
              <a:rPr lang="en-US" sz="1600"/>
              <a:t>Remember that attributes are the data holders (Data Structures) for a class.  There are basically two main categories of attributes:</a:t>
            </a:r>
          </a:p>
          <a:p>
            <a:pPr lvl="1" eaLnBrk="1" hangingPunct="1">
              <a:lnSpc>
                <a:spcPct val="90000"/>
              </a:lnSpc>
            </a:pPr>
            <a:r>
              <a:rPr lang="en-US" sz="1400">
                <a:ea typeface="ＭＳ Ｐゴシック" pitchFamily="30" charset="-128"/>
              </a:rPr>
              <a:t>Primitive</a:t>
            </a:r>
          </a:p>
          <a:p>
            <a:pPr lvl="1" eaLnBrk="1" hangingPunct="1">
              <a:lnSpc>
                <a:spcPct val="90000"/>
              </a:lnSpc>
            </a:pPr>
            <a:r>
              <a:rPr lang="en-US" sz="1400">
                <a:ea typeface="ＭＳ Ｐゴシック" pitchFamily="30" charset="-128"/>
              </a:rPr>
              <a:t>Reference</a:t>
            </a:r>
          </a:p>
          <a:p>
            <a:pPr eaLnBrk="1" hangingPunct="1">
              <a:lnSpc>
                <a:spcPct val="90000"/>
              </a:lnSpc>
            </a:pPr>
            <a:r>
              <a:rPr lang="en-US" sz="1600"/>
              <a:t>Within these two categories lies different types of attributes</a:t>
            </a:r>
          </a:p>
          <a:p>
            <a:pPr lvl="1" eaLnBrk="1" hangingPunct="1">
              <a:lnSpc>
                <a:spcPct val="90000"/>
              </a:lnSpc>
            </a:pPr>
            <a:r>
              <a:rPr lang="en-US" sz="1400">
                <a:ea typeface="ＭＳ Ｐゴシック" pitchFamily="30" charset="-128"/>
              </a:rPr>
              <a:t>Strings</a:t>
            </a:r>
          </a:p>
          <a:p>
            <a:pPr lvl="1" eaLnBrk="1" hangingPunct="1">
              <a:lnSpc>
                <a:spcPct val="90000"/>
              </a:lnSpc>
            </a:pPr>
            <a:r>
              <a:rPr lang="en-US" sz="1400">
                <a:ea typeface="ＭＳ Ｐゴシック" pitchFamily="30" charset="-128"/>
              </a:rPr>
              <a:t>Integer</a:t>
            </a:r>
          </a:p>
          <a:p>
            <a:pPr lvl="1" eaLnBrk="1" hangingPunct="1">
              <a:lnSpc>
                <a:spcPct val="90000"/>
              </a:lnSpc>
            </a:pPr>
            <a:r>
              <a:rPr lang="en-US" sz="1400">
                <a:ea typeface="ＭＳ Ｐゴシック" pitchFamily="30" charset="-128"/>
              </a:rPr>
              <a:t>Array</a:t>
            </a:r>
          </a:p>
          <a:p>
            <a:pPr lvl="1" eaLnBrk="1" hangingPunct="1">
              <a:lnSpc>
                <a:spcPct val="90000"/>
              </a:lnSpc>
            </a:pPr>
            <a:r>
              <a:rPr lang="en-US" sz="1400">
                <a:ea typeface="ＭＳ Ｐゴシック" pitchFamily="30" charset="-128"/>
              </a:rPr>
              <a:t>Etc.</a:t>
            </a:r>
          </a:p>
          <a:p>
            <a:pPr eaLnBrk="1" hangingPunct="1">
              <a:lnSpc>
                <a:spcPct val="90000"/>
              </a:lnSpc>
            </a:pPr>
            <a:r>
              <a:rPr lang="en-US" sz="1600"/>
              <a:t>Define a Member variable to hold multiple Product objects</a:t>
            </a:r>
          </a:p>
          <a:p>
            <a:pPr eaLnBrk="1" hangingPunct="1">
              <a:lnSpc>
                <a:spcPct val="90000"/>
              </a:lnSpc>
              <a:buFont typeface="Wingdings" pitchFamily="5" charset="2"/>
              <a:buNone/>
            </a:pPr>
            <a:endParaRPr lang="en-US" sz="1600"/>
          </a:p>
        </p:txBody>
      </p:sp>
      <p:sp>
        <p:nvSpPr>
          <p:cNvPr id="24580" name="Text Box 5"/>
          <p:cNvSpPr txBox="1">
            <a:spLocks noChangeArrowheads="1"/>
          </p:cNvSpPr>
          <p:nvPr/>
        </p:nvSpPr>
        <p:spPr bwMode="auto">
          <a:xfrm>
            <a:off x="76200" y="4495800"/>
            <a:ext cx="6248400" cy="2742289"/>
          </a:xfrm>
          <a:prstGeom prst="rect">
            <a:avLst/>
          </a:prstGeom>
          <a:noFill/>
          <a:ln w="9525">
            <a:noFill/>
            <a:miter lim="800000"/>
            <a:headEnd/>
            <a:tailEnd/>
          </a:ln>
        </p:spPr>
        <p:txBody>
          <a:bodyPr>
            <a:spAutoFit/>
          </a:bodyPr>
          <a:lstStyle/>
          <a:p>
            <a:pPr>
              <a:lnSpc>
                <a:spcPct val="90000"/>
              </a:lnSpc>
              <a:spcBef>
                <a:spcPct val="20000"/>
              </a:spcBef>
              <a:buClr>
                <a:schemeClr val="folHlink"/>
              </a:buClr>
              <a:buSzPct val="60000"/>
              <a:buFont typeface="Wingdings" pitchFamily="5" charset="2"/>
              <a:buNone/>
            </a:pPr>
            <a:r>
              <a:rPr lang="en-US" sz="1400" b="0" dirty="0">
                <a:latin typeface="Courier New" pitchFamily="5" charset="0"/>
              </a:rPr>
              <a:t>package Business;</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Include import statements ..</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public class </a:t>
            </a:r>
            <a:r>
              <a:rPr lang="en-US" sz="1400" b="0" dirty="0" err="1">
                <a:latin typeface="Courier New" pitchFamily="5" charset="0"/>
              </a:rPr>
              <a:t>ProductCatalog</a:t>
            </a:r>
            <a:endParaRPr lang="en-US" sz="1400" b="0" dirty="0">
              <a:latin typeface="Courier New" pitchFamily="5" charset="0"/>
            </a:endParaRP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a:t>
            </a:r>
            <a:r>
              <a:rPr lang="en-US" sz="1400" dirty="0">
                <a:latin typeface="Courier New" pitchFamily="5" charset="0"/>
              </a:rPr>
              <a:t>private </a:t>
            </a:r>
            <a:r>
              <a:rPr lang="en-US" sz="1400" dirty="0" err="1">
                <a:latin typeface="Courier New" pitchFamily="5" charset="0"/>
              </a:rPr>
              <a:t>ArrayList</a:t>
            </a:r>
            <a:r>
              <a:rPr lang="en-US" sz="1400" dirty="0">
                <a:latin typeface="Courier New" pitchFamily="5" charset="0"/>
              </a:rPr>
              <a:t> &lt;Product&gt; </a:t>
            </a:r>
            <a:r>
              <a:rPr lang="en-US" sz="1400" dirty="0" err="1">
                <a:latin typeface="Courier New" pitchFamily="5" charset="0"/>
              </a:rPr>
              <a:t>productList</a:t>
            </a:r>
            <a:r>
              <a:rPr lang="en-US" sz="1400" dirty="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public </a:t>
            </a:r>
            <a:r>
              <a:rPr lang="en-US" sz="1400" b="0" dirty="0" err="1">
                <a:latin typeface="Courier New" pitchFamily="5" charset="0"/>
              </a:rPr>
              <a:t>Productcatalog</a:t>
            </a:r>
            <a:r>
              <a:rPr lang="en-US" sz="1400" b="0" dirty="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a:t>
            </a:r>
            <a:r>
              <a:rPr lang="en-US" sz="1400" dirty="0" err="1">
                <a:latin typeface="Courier New" pitchFamily="5" charset="0"/>
              </a:rPr>
              <a:t>productList</a:t>
            </a:r>
            <a:r>
              <a:rPr lang="en-US" sz="1400" dirty="0">
                <a:latin typeface="Courier New" pitchFamily="5" charset="0"/>
              </a:rPr>
              <a:t> = new </a:t>
            </a:r>
            <a:r>
              <a:rPr lang="en-US" sz="1400" dirty="0" err="1">
                <a:latin typeface="Courier New" pitchFamily="5" charset="0"/>
              </a:rPr>
              <a:t>ArrayList</a:t>
            </a:r>
            <a:r>
              <a:rPr lang="en-US" sz="1400" dirty="0">
                <a:latin typeface="Courier New" pitchFamily="5" charset="0"/>
              </a:rPr>
              <a:t>();</a:t>
            </a:r>
            <a:endParaRPr lang="en-US" sz="1400" b="0" dirty="0">
              <a:latin typeface="Courier New" pitchFamily="5" charset="0"/>
            </a:endParaRP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a:t>
            </a:r>
          </a:p>
          <a:p>
            <a:pPr>
              <a:spcBef>
                <a:spcPct val="50000"/>
              </a:spcBef>
            </a:pPr>
            <a:endParaRPr lang="en-US" sz="1400" b="0" dirty="0">
              <a:latin typeface="Courier New" pitchFamily="5" charset="0"/>
            </a:endParaRPr>
          </a:p>
        </p:txBody>
      </p:sp>
      <p:sp>
        <p:nvSpPr>
          <p:cNvPr id="24581" name="Text Box 9"/>
          <p:cNvSpPr txBox="1">
            <a:spLocks noChangeArrowheads="1"/>
          </p:cNvSpPr>
          <p:nvPr/>
        </p:nvSpPr>
        <p:spPr bwMode="auto">
          <a:xfrm>
            <a:off x="5943600" y="4953000"/>
            <a:ext cx="3048000" cy="1570038"/>
          </a:xfrm>
          <a:prstGeom prst="rect">
            <a:avLst/>
          </a:prstGeom>
          <a:noFill/>
          <a:ln w="9525">
            <a:noFill/>
            <a:miter lim="800000"/>
            <a:headEnd/>
            <a:tailEnd/>
          </a:ln>
        </p:spPr>
        <p:txBody>
          <a:bodyPr>
            <a:spAutoFit/>
          </a:bodyPr>
          <a:lstStyle/>
          <a:p>
            <a:pPr>
              <a:spcBef>
                <a:spcPct val="50000"/>
              </a:spcBef>
            </a:pPr>
            <a:r>
              <a:rPr lang="en-US" sz="1200">
                <a:solidFill>
                  <a:srgbClr val="FF0000"/>
                </a:solidFill>
              </a:rPr>
              <a:t>Be aware that you may need to include some import statements here so the compiler knows where to reference the ArrayList and Product types (both are REFERENCE TYPES):</a:t>
            </a:r>
          </a:p>
          <a:p>
            <a:pPr>
              <a:spcBef>
                <a:spcPct val="50000"/>
              </a:spcBef>
            </a:pPr>
            <a:r>
              <a:rPr lang="en-US" sz="1200">
                <a:solidFill>
                  <a:srgbClr val="FF0000"/>
                </a:solidFill>
              </a:rPr>
              <a:t>import Business.*;</a:t>
            </a:r>
          </a:p>
          <a:p>
            <a:pPr>
              <a:spcBef>
                <a:spcPct val="50000"/>
              </a:spcBef>
            </a:pPr>
            <a:r>
              <a:rPr lang="en-US" sz="1200">
                <a:solidFill>
                  <a:srgbClr val="FF0000"/>
                </a:solidFill>
              </a:rPr>
              <a:t>import java.util.ArrayList;</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sz="3600"/>
              <a:t>Step 4: Define the ProductCatalog attribute (cont’d)</a:t>
            </a:r>
          </a:p>
        </p:txBody>
      </p:sp>
      <p:sp>
        <p:nvSpPr>
          <p:cNvPr id="26627" name="Rectangle 3"/>
          <p:cNvSpPr>
            <a:spLocks noGrp="1" noChangeArrowheads="1"/>
          </p:cNvSpPr>
          <p:nvPr>
            <p:ph type="body" idx="1"/>
          </p:nvPr>
        </p:nvSpPr>
        <p:spPr/>
        <p:txBody>
          <a:bodyPr/>
          <a:lstStyle/>
          <a:p>
            <a:pPr eaLnBrk="1" hangingPunct="1">
              <a:lnSpc>
                <a:spcPct val="90000"/>
              </a:lnSpc>
            </a:pPr>
            <a:r>
              <a:rPr lang="en-US" sz="1800"/>
              <a:t>There is a new concept here:</a:t>
            </a:r>
          </a:p>
          <a:p>
            <a:pPr lvl="1" eaLnBrk="1" hangingPunct="1">
              <a:lnSpc>
                <a:spcPct val="90000"/>
              </a:lnSpc>
            </a:pPr>
            <a:r>
              <a:rPr lang="en-US" sz="1600" b="1">
                <a:ea typeface="ＭＳ Ｐゴシック" pitchFamily="30" charset="-128"/>
              </a:rPr>
              <a:t>Generics</a:t>
            </a:r>
            <a:r>
              <a:rPr lang="en-US" sz="1600">
                <a:ea typeface="ＭＳ Ｐゴシック" pitchFamily="30" charset="-128"/>
              </a:rPr>
              <a:t> – Simply, generics act as enforcements so that a collection type (List, HashMap, ArrayList etc.) are populated by only one TYPE of class.</a:t>
            </a:r>
          </a:p>
          <a:p>
            <a:pPr lvl="2" eaLnBrk="1" hangingPunct="1">
              <a:lnSpc>
                <a:spcPct val="90000"/>
              </a:lnSpc>
            </a:pPr>
            <a:r>
              <a:rPr lang="en-US" sz="1400">
                <a:ea typeface="ＭＳ Ｐゴシック" pitchFamily="30" charset="-128"/>
              </a:rPr>
              <a:t>For example, it ensures that only objects of type Product are allowed to be added into the list.</a:t>
            </a:r>
          </a:p>
          <a:p>
            <a:pPr lvl="1" eaLnBrk="1" hangingPunct="1">
              <a:lnSpc>
                <a:spcPct val="90000"/>
              </a:lnSpc>
            </a:pPr>
            <a:r>
              <a:rPr lang="en-US" sz="1600">
                <a:ea typeface="ＭＳ Ｐゴシック" pitchFamily="30" charset="-128"/>
              </a:rPr>
              <a:t>The syntax to enforce a certain type is by using the ‘&lt;ClassName&gt;’ after the variable type but before the variable name</a:t>
            </a:r>
          </a:p>
          <a:p>
            <a:pPr lvl="2" eaLnBrk="1" hangingPunct="1">
              <a:lnSpc>
                <a:spcPct val="90000"/>
              </a:lnSpc>
            </a:pPr>
            <a:r>
              <a:rPr lang="en-US" sz="1400">
                <a:ea typeface="ＭＳ Ｐゴシック" pitchFamily="30" charset="-128"/>
              </a:rPr>
              <a:t>Ex.  ArrayList &lt;Product&gt; nameOfProductCatalogVariable</a:t>
            </a:r>
          </a:p>
          <a:p>
            <a:pPr lvl="2" eaLnBrk="1" hangingPunct="1">
              <a:lnSpc>
                <a:spcPct val="90000"/>
              </a:lnSpc>
            </a:pPr>
            <a:endParaRPr lang="en-US" sz="1400">
              <a:ea typeface="ＭＳ Ｐゴシック" pitchFamily="30" charset="-128"/>
            </a:endParaRPr>
          </a:p>
          <a:p>
            <a:pPr eaLnBrk="1" hangingPunct="1">
              <a:lnSpc>
                <a:spcPct val="90000"/>
              </a:lnSpc>
            </a:pPr>
            <a:r>
              <a:rPr lang="en-US" sz="1800"/>
              <a:t>The other interesting technique here is an instantiation of the ArrayList in the constructor</a:t>
            </a:r>
          </a:p>
          <a:p>
            <a:pPr lvl="1" eaLnBrk="1" hangingPunct="1">
              <a:lnSpc>
                <a:spcPct val="90000"/>
              </a:lnSpc>
            </a:pPr>
            <a:r>
              <a:rPr lang="en-US" sz="1800">
                <a:ea typeface="ＭＳ Ｐゴシック" pitchFamily="30" charset="-128"/>
              </a:rPr>
              <a:t>ArrayLists are reference types, so without instantiation we do not have a concrete object to work with</a:t>
            </a:r>
          </a:p>
          <a:p>
            <a:pPr lvl="1" eaLnBrk="1" hangingPunct="1">
              <a:lnSpc>
                <a:spcPct val="90000"/>
              </a:lnSpc>
            </a:pPr>
            <a:r>
              <a:rPr lang="en-US" sz="1800">
                <a:ea typeface="ＭＳ Ｐゴシック" pitchFamily="30" charset="-128"/>
              </a:rPr>
              <a:t>We place instantiation code in the constructor to ensure that the productCatalog variable is instantiated one time</a:t>
            </a:r>
            <a:endParaRPr lang="en-US" sz="1600">
              <a:ea typeface="ＭＳ Ｐゴシック" pitchFamily="30" charset="-128"/>
            </a:endParaRPr>
          </a:p>
          <a:p>
            <a:pPr lvl="1" eaLnBrk="1" hangingPunct="1">
              <a:lnSpc>
                <a:spcPct val="90000"/>
              </a:lnSpc>
            </a:pPr>
            <a:endParaRPr lang="en-US" sz="1600">
              <a:ea typeface="ＭＳ Ｐゴシック" pitchFamily="30" charset="-128"/>
            </a:endParaRPr>
          </a:p>
          <a:p>
            <a:pPr lvl="1" eaLnBrk="1" hangingPunct="1">
              <a:lnSpc>
                <a:spcPct val="90000"/>
              </a:lnSpc>
            </a:pPr>
            <a:endParaRPr lang="en-US" sz="1600">
              <a:ea typeface="ＭＳ Ｐゴシック" pitchFamily="30" charset="-128"/>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t>Step 5: Build on the ProductCatalog class</a:t>
            </a:r>
          </a:p>
        </p:txBody>
      </p:sp>
      <p:sp>
        <p:nvSpPr>
          <p:cNvPr id="28675" name="Rectangle 3"/>
          <p:cNvSpPr>
            <a:spLocks noGrp="1" noChangeArrowheads="1"/>
          </p:cNvSpPr>
          <p:nvPr>
            <p:ph type="body" idx="1"/>
          </p:nvPr>
        </p:nvSpPr>
        <p:spPr>
          <a:xfrm>
            <a:off x="1182688" y="2017713"/>
            <a:ext cx="7772400" cy="2782887"/>
          </a:xfrm>
        </p:spPr>
        <p:txBody>
          <a:bodyPr/>
          <a:lstStyle/>
          <a:p>
            <a:pPr eaLnBrk="1" hangingPunct="1">
              <a:lnSpc>
                <a:spcPct val="90000"/>
              </a:lnSpc>
            </a:pPr>
            <a:r>
              <a:rPr lang="en-US" sz="2000"/>
              <a:t>Complete the getter/setter methods for your attribute</a:t>
            </a:r>
          </a:p>
          <a:p>
            <a:pPr lvl="1" eaLnBrk="1" hangingPunct="1">
              <a:lnSpc>
                <a:spcPct val="90000"/>
              </a:lnSpc>
            </a:pPr>
            <a:r>
              <a:rPr lang="en-US" sz="1800">
                <a:ea typeface="ＭＳ Ｐゴシック" pitchFamily="30" charset="-128"/>
              </a:rPr>
              <a:t>Be careful to return type ArrayList</a:t>
            </a:r>
          </a:p>
          <a:p>
            <a:pPr lvl="1" eaLnBrk="1" hangingPunct="1">
              <a:lnSpc>
                <a:spcPct val="90000"/>
              </a:lnSpc>
              <a:buFont typeface="Wingdings" pitchFamily="5" charset="2"/>
              <a:buNone/>
            </a:pPr>
            <a:endParaRPr lang="en-US" sz="1800">
              <a:ea typeface="ＭＳ Ｐゴシック" pitchFamily="30" charset="-128"/>
            </a:endParaRPr>
          </a:p>
          <a:p>
            <a:pPr lvl="1" eaLnBrk="1" hangingPunct="1">
              <a:lnSpc>
                <a:spcPct val="90000"/>
              </a:lnSpc>
            </a:pPr>
            <a:endParaRPr lang="en-US" sz="1800">
              <a:ea typeface="ＭＳ Ｐゴシック" pitchFamily="30" charset="-128"/>
            </a:endParaRPr>
          </a:p>
          <a:p>
            <a:pPr eaLnBrk="1" hangingPunct="1">
              <a:lnSpc>
                <a:spcPct val="90000"/>
              </a:lnSpc>
            </a:pPr>
            <a:r>
              <a:rPr lang="en-US" sz="2000"/>
              <a:t>The purpose of the ProductCatalog class is to hold multiple Product objects, right?</a:t>
            </a:r>
          </a:p>
          <a:p>
            <a:pPr lvl="1" eaLnBrk="1" hangingPunct="1">
              <a:lnSpc>
                <a:spcPct val="90000"/>
              </a:lnSpc>
            </a:pPr>
            <a:r>
              <a:rPr lang="en-US" sz="1800">
                <a:ea typeface="ＭＳ Ｐゴシック" pitchFamily="30" charset="-128"/>
              </a:rPr>
              <a:t>Let’s define a way to add Product objects into the productCatalog object.</a:t>
            </a:r>
          </a:p>
          <a:p>
            <a:pPr lvl="1" eaLnBrk="1" hangingPunct="1">
              <a:lnSpc>
                <a:spcPct val="90000"/>
              </a:lnSpc>
            </a:pPr>
            <a:r>
              <a:rPr lang="en-US" sz="1800">
                <a:ea typeface="ＭＳ Ｐゴシック" pitchFamily="30" charset="-128"/>
              </a:rPr>
              <a:t>We need to construct a new method to do this</a:t>
            </a:r>
          </a:p>
          <a:p>
            <a:pPr eaLnBrk="1" hangingPunct="1">
              <a:lnSpc>
                <a:spcPct val="90000"/>
              </a:lnSpc>
            </a:pPr>
            <a:endParaRPr lang="en-US" sz="2000"/>
          </a:p>
          <a:p>
            <a:pPr eaLnBrk="1" hangingPunct="1">
              <a:lnSpc>
                <a:spcPct val="90000"/>
              </a:lnSpc>
            </a:pPr>
            <a:endParaRPr lang="en-US" sz="2000"/>
          </a:p>
          <a:p>
            <a:pPr eaLnBrk="1" hangingPunct="1">
              <a:lnSpc>
                <a:spcPct val="90000"/>
              </a:lnSpc>
            </a:pPr>
            <a:endParaRPr lang="en-US" sz="3600"/>
          </a:p>
        </p:txBody>
      </p:sp>
      <p:sp>
        <p:nvSpPr>
          <p:cNvPr id="28676" name="Text Box 9"/>
          <p:cNvSpPr txBox="1">
            <a:spLocks noChangeArrowheads="1"/>
          </p:cNvSpPr>
          <p:nvPr/>
        </p:nvSpPr>
        <p:spPr bwMode="auto">
          <a:xfrm>
            <a:off x="76200" y="4953000"/>
            <a:ext cx="4876800" cy="1592263"/>
          </a:xfrm>
          <a:prstGeom prst="rect">
            <a:avLst/>
          </a:prstGeom>
          <a:noFill/>
          <a:ln w="9525">
            <a:noFill/>
            <a:miter lim="800000"/>
            <a:headEnd/>
            <a:tailEnd/>
          </a:ln>
        </p:spPr>
        <p:txBody>
          <a:bodyPr>
            <a:spAutoFit/>
          </a:bodyPr>
          <a:lstStyle/>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public void addProduct(Product p)</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	productList.add(p);</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spcBef>
                <a:spcPct val="50000"/>
              </a:spcBef>
            </a:pPr>
            <a:r>
              <a:rPr lang="en-US" sz="1400" b="0">
                <a:latin typeface="Courier New" pitchFamily="5" charset="0"/>
              </a:rPr>
              <a:t>..</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sz="3600"/>
              <a:t>Step 5: Build on the ProductCatalog class (cont’d)</a:t>
            </a:r>
          </a:p>
        </p:txBody>
      </p:sp>
      <p:sp>
        <p:nvSpPr>
          <p:cNvPr id="30723" name="Rectangle 3"/>
          <p:cNvSpPr>
            <a:spLocks noGrp="1" noChangeArrowheads="1"/>
          </p:cNvSpPr>
          <p:nvPr>
            <p:ph type="body" idx="1"/>
          </p:nvPr>
        </p:nvSpPr>
        <p:spPr>
          <a:xfrm>
            <a:off x="1182688" y="2017713"/>
            <a:ext cx="7772400" cy="2782887"/>
          </a:xfrm>
        </p:spPr>
        <p:txBody>
          <a:bodyPr/>
          <a:lstStyle/>
          <a:p>
            <a:pPr eaLnBrk="1" hangingPunct="1"/>
            <a:r>
              <a:rPr lang="en-US" sz="2000"/>
              <a:t>The ProductCatalog class is responsible for managing numerous Product objects.</a:t>
            </a:r>
          </a:p>
          <a:p>
            <a:pPr lvl="1" eaLnBrk="1" hangingPunct="1"/>
            <a:r>
              <a:rPr lang="en-US" sz="1800">
                <a:ea typeface="ＭＳ Ｐゴシック" pitchFamily="30" charset="-128"/>
              </a:rPr>
              <a:t>With this in mind, the ProductCatalog should also be capable of creating Product objects for us.</a:t>
            </a:r>
          </a:p>
          <a:p>
            <a:pPr lvl="1" eaLnBrk="1" hangingPunct="1"/>
            <a:r>
              <a:rPr lang="en-US" sz="1800">
                <a:ea typeface="ＭＳ Ｐゴシック" pitchFamily="30" charset="-128"/>
              </a:rPr>
              <a:t>Create a new method.</a:t>
            </a:r>
          </a:p>
          <a:p>
            <a:pPr eaLnBrk="1" hangingPunct="1">
              <a:buFont typeface="Wingdings" pitchFamily="5" charset="2"/>
              <a:buNone/>
            </a:pPr>
            <a:endParaRPr lang="en-US" sz="2000"/>
          </a:p>
        </p:txBody>
      </p:sp>
      <p:sp>
        <p:nvSpPr>
          <p:cNvPr id="30724" name="Text Box 4"/>
          <p:cNvSpPr txBox="1">
            <a:spLocks noChangeArrowheads="1"/>
          </p:cNvSpPr>
          <p:nvPr/>
        </p:nvSpPr>
        <p:spPr bwMode="auto">
          <a:xfrm>
            <a:off x="76200" y="3962400"/>
            <a:ext cx="6019800" cy="2082800"/>
          </a:xfrm>
          <a:prstGeom prst="rect">
            <a:avLst/>
          </a:prstGeom>
          <a:noFill/>
          <a:ln w="9525">
            <a:noFill/>
            <a:miter lim="800000"/>
            <a:headEnd/>
            <a:tailEnd/>
          </a:ln>
        </p:spPr>
        <p:txBody>
          <a:bodyPr>
            <a:spAutoFit/>
          </a:bodyPr>
          <a:lstStyle/>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public Product newProduct ()</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	Product p = new Product();</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	productList.add(p);</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	return p;</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spcBef>
                <a:spcPct val="50000"/>
              </a:spcBef>
            </a:pPr>
            <a:r>
              <a:rPr lang="en-US" sz="1400" b="0">
                <a:latin typeface="Courier New" pitchFamily="5" charset="0"/>
              </a:rPr>
              <a:t>..</a:t>
            </a:r>
          </a:p>
        </p:txBody>
      </p:sp>
      <p:sp>
        <p:nvSpPr>
          <p:cNvPr id="30725" name="Text Box 5"/>
          <p:cNvSpPr txBox="1">
            <a:spLocks noChangeArrowheads="1"/>
          </p:cNvSpPr>
          <p:nvPr/>
        </p:nvSpPr>
        <p:spPr bwMode="auto">
          <a:xfrm>
            <a:off x="4876800" y="4191000"/>
            <a:ext cx="4267200" cy="3201988"/>
          </a:xfrm>
          <a:prstGeom prst="rect">
            <a:avLst/>
          </a:prstGeom>
          <a:noFill/>
          <a:ln w="9525">
            <a:noFill/>
            <a:miter lim="800000"/>
            <a:headEnd/>
            <a:tailEnd/>
          </a:ln>
        </p:spPr>
        <p:txBody>
          <a:bodyPr>
            <a:spAutoFit/>
          </a:bodyPr>
          <a:lstStyle/>
          <a:p>
            <a:pPr>
              <a:spcBef>
                <a:spcPct val="50000"/>
              </a:spcBef>
              <a:buFont typeface="Wingdings" pitchFamily="5" charset="2"/>
              <a:buChar char="ß"/>
            </a:pPr>
            <a:r>
              <a:rPr lang="en-US" sz="1200" b="0">
                <a:sym typeface="Wingdings" pitchFamily="5" charset="2"/>
              </a:rPr>
              <a:t>Notice that we are returning type Product.  We will use this method to create new Product objects instead of directly instantiating them ourselves.</a:t>
            </a:r>
          </a:p>
          <a:p>
            <a:pPr>
              <a:spcBef>
                <a:spcPct val="50000"/>
              </a:spcBef>
              <a:buFont typeface="Wingdings" pitchFamily="5" charset="2"/>
              <a:buChar char="ß"/>
            </a:pPr>
            <a:endParaRPr lang="en-US" sz="1200" b="0">
              <a:sym typeface="Wingdings" pitchFamily="5" charset="2"/>
            </a:endParaRPr>
          </a:p>
          <a:p>
            <a:pPr>
              <a:spcBef>
                <a:spcPct val="50000"/>
              </a:spcBef>
              <a:buFont typeface="Wingdings" pitchFamily="5" charset="2"/>
              <a:buNone/>
            </a:pPr>
            <a:r>
              <a:rPr lang="en-US" sz="1200" b="0">
                <a:sym typeface="Wingdings" pitchFamily="5" charset="2"/>
              </a:rPr>
              <a:t>From now on, any time we need a Product object, we will ask the ProductCatalog class for one. This ensures that the Product is being managed.</a:t>
            </a:r>
          </a:p>
          <a:p>
            <a:pPr>
              <a:spcBef>
                <a:spcPct val="50000"/>
              </a:spcBef>
              <a:buFont typeface="Wingdings" pitchFamily="5" charset="2"/>
              <a:buNone/>
            </a:pPr>
            <a:r>
              <a:rPr lang="en-US" sz="1200" b="0">
                <a:sym typeface="Wingdings" pitchFamily="5" charset="2"/>
              </a:rPr>
              <a:t>ProductCatalog pc = new ProductCatalog();</a:t>
            </a:r>
          </a:p>
          <a:p>
            <a:pPr>
              <a:spcBef>
                <a:spcPct val="50000"/>
              </a:spcBef>
              <a:buFont typeface="Wingdings" pitchFamily="5" charset="2"/>
              <a:buNone/>
            </a:pPr>
            <a:r>
              <a:rPr lang="en-US" sz="1200" b="0">
                <a:sym typeface="Wingdings" pitchFamily="5" charset="2"/>
              </a:rPr>
              <a:t>Product product = pc.newProduct();</a:t>
            </a:r>
          </a:p>
          <a:p>
            <a:pPr>
              <a:spcBef>
                <a:spcPct val="50000"/>
              </a:spcBef>
              <a:buFont typeface="Wingdings" pitchFamily="5" charset="2"/>
              <a:buNone/>
            </a:pPr>
            <a:r>
              <a:rPr lang="en-US" sz="1200" b="0">
                <a:sym typeface="Wingdings" pitchFamily="5" charset="2"/>
              </a:rPr>
              <a:t>product.setName(“Oreo”);</a:t>
            </a:r>
          </a:p>
          <a:p>
            <a:pPr>
              <a:spcBef>
                <a:spcPct val="50000"/>
              </a:spcBef>
              <a:buFont typeface="Wingdings" pitchFamily="5" charset="2"/>
              <a:buNone/>
            </a:pPr>
            <a:r>
              <a:rPr lang="en-US" sz="1200" b="0">
                <a:sym typeface="Wingdings" pitchFamily="5" charset="2"/>
              </a:rPr>
              <a:t>..</a:t>
            </a:r>
          </a:p>
          <a:p>
            <a:pPr>
              <a:spcBef>
                <a:spcPct val="50000"/>
              </a:spcBef>
              <a:buFont typeface="Wingdings" pitchFamily="5" charset="2"/>
              <a:buChar char="ß"/>
            </a:pPr>
            <a:endParaRPr lang="en-US" sz="1200" b="0">
              <a:sym typeface="Wingdings" pitchFamily="5" charset="2"/>
            </a:endParaRPr>
          </a:p>
          <a:p>
            <a:pPr>
              <a:spcBef>
                <a:spcPct val="50000"/>
              </a:spcBef>
              <a:buFont typeface="Wingdings" pitchFamily="5" charset="2"/>
              <a:buChar char="ß"/>
            </a:pPr>
            <a:endParaRPr lang="en-US" sz="1200" b="0">
              <a:solidFill>
                <a:srgbClr val="66FF33"/>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lang="en-US" sz="3600"/>
              <a:t>Step 6:  Congratulations, you have your ProductCatalog Class</a:t>
            </a:r>
          </a:p>
        </p:txBody>
      </p:sp>
      <p:sp>
        <p:nvSpPr>
          <p:cNvPr id="32771" name="Rectangle 3"/>
          <p:cNvSpPr>
            <a:spLocks noGrp="1" noChangeArrowheads="1"/>
          </p:cNvSpPr>
          <p:nvPr>
            <p:ph type="body" idx="1"/>
          </p:nvPr>
        </p:nvSpPr>
        <p:spPr>
          <a:xfrm>
            <a:off x="1600200" y="1752600"/>
            <a:ext cx="4572000" cy="5105400"/>
          </a:xfrm>
        </p:spPr>
        <p:txBody>
          <a:bodyPr/>
          <a:lstStyle/>
          <a:p>
            <a:pPr eaLnBrk="1" hangingPunct="1">
              <a:lnSpc>
                <a:spcPct val="90000"/>
              </a:lnSpc>
              <a:buFont typeface="Wingdings" pitchFamily="5" charset="2"/>
              <a:buNone/>
            </a:pPr>
            <a:r>
              <a:rPr lang="en-US" sz="1100">
                <a:latin typeface="Courier" pitchFamily="30" charset="0"/>
              </a:rPr>
              <a:t>package Business;</a:t>
            </a:r>
          </a:p>
          <a:p>
            <a:pPr eaLnBrk="1" hangingPunct="1">
              <a:lnSpc>
                <a:spcPct val="90000"/>
              </a:lnSpc>
              <a:buFont typeface="Wingdings" pitchFamily="5" charset="2"/>
              <a:buNone/>
            </a:pPr>
            <a:r>
              <a:rPr lang="en-US" sz="1100">
                <a:latin typeface="Courier" pitchFamily="30" charset="0"/>
              </a:rPr>
              <a:t>import Business.*;</a:t>
            </a:r>
          </a:p>
          <a:p>
            <a:pPr eaLnBrk="1" hangingPunct="1">
              <a:lnSpc>
                <a:spcPct val="90000"/>
              </a:lnSpc>
              <a:buFont typeface="Wingdings" pitchFamily="5" charset="2"/>
              <a:buNone/>
            </a:pPr>
            <a:r>
              <a:rPr lang="en-US" sz="1100">
                <a:latin typeface="Courier" pitchFamily="30" charset="0"/>
              </a:rPr>
              <a:t>import java.util.ArrayList;</a:t>
            </a:r>
          </a:p>
          <a:p>
            <a:pPr eaLnBrk="1" hangingPunct="1">
              <a:lnSpc>
                <a:spcPct val="90000"/>
              </a:lnSpc>
              <a:buFont typeface="Wingdings" pitchFamily="5" charset="2"/>
              <a:buNone/>
            </a:pPr>
            <a:endParaRPr lang="en-US" sz="1100">
              <a:latin typeface="Courier" pitchFamily="30" charset="0"/>
            </a:endParaRPr>
          </a:p>
          <a:p>
            <a:pPr eaLnBrk="1" hangingPunct="1">
              <a:lnSpc>
                <a:spcPct val="90000"/>
              </a:lnSpc>
              <a:buFont typeface="Wingdings" pitchFamily="5" charset="2"/>
              <a:buNone/>
            </a:pPr>
            <a:r>
              <a:rPr lang="en-US" sz="1100">
                <a:latin typeface="Courier" pitchFamily="30" charset="0"/>
              </a:rPr>
              <a:t>public class ProductCatalog {</a:t>
            </a:r>
          </a:p>
          <a:p>
            <a:pPr eaLnBrk="1" hangingPunct="1">
              <a:lnSpc>
                <a:spcPct val="90000"/>
              </a:lnSpc>
              <a:buFont typeface="Wingdings" pitchFamily="5" charset="2"/>
              <a:buNone/>
            </a:pPr>
            <a:r>
              <a:rPr lang="en-US" sz="1100">
                <a:latin typeface="Courier" pitchFamily="30" charset="0"/>
              </a:rPr>
              <a:t>    private ArrayList &lt;Product&gt; productList; </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    public ProductCatalog() {</a:t>
            </a:r>
          </a:p>
          <a:p>
            <a:pPr eaLnBrk="1" hangingPunct="1">
              <a:lnSpc>
                <a:spcPct val="90000"/>
              </a:lnSpc>
              <a:buFont typeface="Wingdings" pitchFamily="5" charset="2"/>
              <a:buNone/>
            </a:pPr>
            <a:r>
              <a:rPr lang="en-US" sz="1100">
                <a:latin typeface="Courier" pitchFamily="30" charset="0"/>
              </a:rPr>
              <a:t>        productList = new ArrayList();</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    public ArrayList getProductCatalog(){</a:t>
            </a:r>
          </a:p>
          <a:p>
            <a:pPr eaLnBrk="1" hangingPunct="1">
              <a:lnSpc>
                <a:spcPct val="90000"/>
              </a:lnSpc>
              <a:buFont typeface="Wingdings" pitchFamily="5" charset="2"/>
              <a:buNone/>
            </a:pPr>
            <a:r>
              <a:rPr lang="en-US" sz="1100">
                <a:latin typeface="Courier" pitchFamily="30" charset="0"/>
              </a:rPr>
              <a:t>        return productList;</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    public void setProductCatalog(ArrayList pList) {</a:t>
            </a:r>
          </a:p>
          <a:p>
            <a:pPr eaLnBrk="1" hangingPunct="1">
              <a:lnSpc>
                <a:spcPct val="90000"/>
              </a:lnSpc>
              <a:buFont typeface="Wingdings" pitchFamily="5" charset="2"/>
              <a:buNone/>
            </a:pPr>
            <a:r>
              <a:rPr lang="en-US" sz="1100">
                <a:latin typeface="Courier" pitchFamily="30" charset="0"/>
              </a:rPr>
              <a:t>        productList = pList;</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    public Product newProduct() {</a:t>
            </a:r>
          </a:p>
          <a:p>
            <a:pPr eaLnBrk="1" hangingPunct="1">
              <a:lnSpc>
                <a:spcPct val="90000"/>
              </a:lnSpc>
              <a:buFont typeface="Wingdings" pitchFamily="5" charset="2"/>
              <a:buNone/>
            </a:pPr>
            <a:r>
              <a:rPr lang="en-US" sz="1100">
                <a:latin typeface="Courier" pitchFamily="30" charset="0"/>
              </a:rPr>
              <a:t>	Product p = new Product();</a:t>
            </a:r>
          </a:p>
          <a:p>
            <a:pPr eaLnBrk="1" hangingPunct="1">
              <a:lnSpc>
                <a:spcPct val="90000"/>
              </a:lnSpc>
              <a:buFont typeface="Wingdings" pitchFamily="5" charset="2"/>
              <a:buNone/>
            </a:pPr>
            <a:r>
              <a:rPr lang="en-US" sz="1100">
                <a:latin typeface="Courier" pitchFamily="30" charset="0"/>
              </a:rPr>
              <a:t>	productList.add(p);</a:t>
            </a:r>
          </a:p>
          <a:p>
            <a:pPr eaLnBrk="1" hangingPunct="1">
              <a:lnSpc>
                <a:spcPct val="90000"/>
              </a:lnSpc>
              <a:buFont typeface="Wingdings" pitchFamily="5" charset="2"/>
              <a:buNone/>
            </a:pPr>
            <a:r>
              <a:rPr lang="en-US" sz="1100">
                <a:latin typeface="Courier" pitchFamily="30" charset="0"/>
              </a:rPr>
              <a:t>	return p;</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    public void addProduct(Product p){</a:t>
            </a:r>
          </a:p>
          <a:p>
            <a:pPr eaLnBrk="1" hangingPunct="1">
              <a:lnSpc>
                <a:spcPct val="90000"/>
              </a:lnSpc>
              <a:buFont typeface="Wingdings" pitchFamily="5" charset="2"/>
              <a:buNone/>
            </a:pPr>
            <a:r>
              <a:rPr lang="en-US" sz="1100">
                <a:latin typeface="Courier" pitchFamily="30" charset="0"/>
              </a:rPr>
              <a:t>	productList.add(p);</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t>Step 7: Edit the properties of the jTable</a:t>
            </a:r>
          </a:p>
        </p:txBody>
      </p:sp>
      <p:sp>
        <p:nvSpPr>
          <p:cNvPr id="34819" name="Rectangle 3"/>
          <p:cNvSpPr>
            <a:spLocks noGrp="1" noChangeArrowheads="1"/>
          </p:cNvSpPr>
          <p:nvPr>
            <p:ph type="body" idx="1"/>
          </p:nvPr>
        </p:nvSpPr>
        <p:spPr/>
        <p:txBody>
          <a:bodyPr/>
          <a:lstStyle/>
          <a:p>
            <a:pPr eaLnBrk="1" hangingPunct="1"/>
            <a:r>
              <a:rPr lang="en-US" sz="1800"/>
              <a:t>Open ViewProductCatalogJPanel, and see </a:t>
            </a:r>
            <a:r>
              <a:rPr lang="en-US" sz="1800">
                <a:sym typeface="Wingdings" pitchFamily="5" charset="2"/>
              </a:rPr>
              <a:t>that the jTable is a child of the jScrollPane in the Inspector View</a:t>
            </a:r>
            <a:endParaRPr lang="en-US" sz="1800"/>
          </a:p>
          <a:p>
            <a:pPr eaLnBrk="1" hangingPunct="1"/>
            <a:r>
              <a:rPr lang="en-US" sz="1800"/>
              <a:t>If you have noticed, the jTable comes with some default properties:</a:t>
            </a:r>
          </a:p>
          <a:p>
            <a:pPr lvl="1" eaLnBrk="1" hangingPunct="1"/>
            <a:r>
              <a:rPr lang="en-US" sz="1600">
                <a:ea typeface="ＭＳ Ｐゴシック" pitchFamily="30" charset="-128"/>
              </a:rPr>
              <a:t>4 columns titled – Title 1, Title 2, Title 3, Title 4</a:t>
            </a:r>
          </a:p>
          <a:p>
            <a:pPr lvl="1" eaLnBrk="1" hangingPunct="1"/>
            <a:r>
              <a:rPr lang="en-US" sz="1600">
                <a:ea typeface="ＭＳ Ｐゴシック" pitchFamily="30" charset="-128"/>
              </a:rPr>
              <a:t>4 empty rows</a:t>
            </a:r>
          </a:p>
          <a:p>
            <a:pPr eaLnBrk="1" hangingPunct="1"/>
            <a:r>
              <a:rPr lang="en-US" sz="1800"/>
              <a:t>We do not want to keep these default settings, let’s tune the jTable to our needs.</a:t>
            </a:r>
          </a:p>
          <a:p>
            <a:pPr lvl="1" eaLnBrk="1" hangingPunct="1"/>
            <a:r>
              <a:rPr lang="en-US" sz="1600">
                <a:ea typeface="ＭＳ Ｐゴシック" pitchFamily="30" charset="-128"/>
              </a:rPr>
              <a:t>Left click on the table</a:t>
            </a:r>
          </a:p>
          <a:p>
            <a:pPr lvl="1" eaLnBrk="1" hangingPunct="1"/>
            <a:r>
              <a:rPr lang="en-US" sz="1600">
                <a:ea typeface="ＭＳ Ｐゴシック" pitchFamily="30" charset="-128"/>
              </a:rPr>
              <a:t>In the properties menu, hit “model” – it should be in bold</a:t>
            </a:r>
          </a:p>
          <a:p>
            <a:pPr eaLnBrk="1" hangingPunct="1"/>
            <a:r>
              <a:rPr lang="en-US" sz="1800"/>
              <a:t>At the bottom, there is a place to edit the ‘Rows’ and ‘Columns’</a:t>
            </a:r>
          </a:p>
          <a:p>
            <a:pPr lvl="1" eaLnBrk="1" hangingPunct="1"/>
            <a:r>
              <a:rPr lang="en-US" sz="1600">
                <a:ea typeface="ＭＳ Ｐゴシック" pitchFamily="30" charset="-128"/>
              </a:rPr>
              <a:t>Change the rows to 0, Change the columns to 3</a:t>
            </a:r>
          </a:p>
          <a:p>
            <a:pPr lvl="2" eaLnBrk="1" hangingPunct="1"/>
            <a:r>
              <a:rPr lang="en-US" sz="1400">
                <a:ea typeface="ＭＳ Ｐゴシック" pitchFamily="30" charset="-128"/>
              </a:rPr>
              <a:t>We are selecting 3 columns:</a:t>
            </a:r>
          </a:p>
          <a:p>
            <a:pPr lvl="3" eaLnBrk="1" hangingPunct="1"/>
            <a:r>
              <a:rPr lang="en-US" sz="1200">
                <a:ea typeface="ＭＳ Ｐゴシック" pitchFamily="30" charset="-128"/>
              </a:rPr>
              <a:t>1 column to hold the Product object and its name</a:t>
            </a:r>
          </a:p>
          <a:p>
            <a:pPr lvl="3" eaLnBrk="1" hangingPunct="1"/>
            <a:r>
              <a:rPr lang="en-US" sz="1200">
                <a:ea typeface="ＭＳ Ｐゴシック" pitchFamily="30" charset="-128"/>
              </a:rPr>
              <a:t>1 column to hold the Product price data</a:t>
            </a:r>
          </a:p>
          <a:p>
            <a:pPr lvl="3" eaLnBrk="1" hangingPunct="1"/>
            <a:r>
              <a:rPr lang="en-US" sz="1200">
                <a:ea typeface="ＭＳ Ｐゴシック" pitchFamily="30" charset="-128"/>
              </a:rPr>
              <a:t>1 columnt to hold the Product availability data</a:t>
            </a:r>
          </a:p>
          <a:p>
            <a:pPr lvl="1" eaLnBrk="1" hangingPunct="1"/>
            <a:endParaRPr lang="en-US" sz="1600">
              <a:ea typeface="ＭＳ Ｐゴシック" pitchFamily="30" charset="-128"/>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en-US"/>
              <a:t>Step 7: Edit the properties of the jTable (cont’d)</a:t>
            </a:r>
          </a:p>
        </p:txBody>
      </p:sp>
      <p:sp>
        <p:nvSpPr>
          <p:cNvPr id="36867" name="Rectangle 3"/>
          <p:cNvSpPr>
            <a:spLocks noGrp="1" noChangeArrowheads="1"/>
          </p:cNvSpPr>
          <p:nvPr>
            <p:ph type="body" idx="1"/>
          </p:nvPr>
        </p:nvSpPr>
        <p:spPr/>
        <p:txBody>
          <a:bodyPr/>
          <a:lstStyle/>
          <a:p>
            <a:pPr eaLnBrk="1" hangingPunct="1"/>
            <a:r>
              <a:rPr lang="en-US" sz="1800"/>
              <a:t>Next, Double click on the first cell in the Title column – it should be already filled with ‘Title 1’</a:t>
            </a:r>
          </a:p>
          <a:p>
            <a:pPr lvl="1" eaLnBrk="1" hangingPunct="1"/>
            <a:r>
              <a:rPr lang="en-US" sz="1600">
                <a:ea typeface="ＭＳ Ｐゴシック" pitchFamily="30" charset="-128"/>
              </a:rPr>
              <a:t>Replace ‘Title 1’ </a:t>
            </a:r>
            <a:r>
              <a:rPr lang="en-US" sz="1600">
                <a:ea typeface="ＭＳ Ｐゴシック" pitchFamily="30" charset="-128"/>
                <a:sym typeface="Wingdings" pitchFamily="5" charset="2"/>
              </a:rPr>
              <a:t> ‘Product Name’</a:t>
            </a:r>
          </a:p>
          <a:p>
            <a:pPr lvl="1" eaLnBrk="1" hangingPunct="1"/>
            <a:r>
              <a:rPr lang="en-US" sz="1600">
                <a:ea typeface="ＭＳ Ｐゴシック" pitchFamily="30" charset="-128"/>
                <a:sym typeface="Wingdings" pitchFamily="5" charset="2"/>
              </a:rPr>
              <a:t>Replace ‘Title 2’  Price</a:t>
            </a:r>
          </a:p>
          <a:p>
            <a:pPr lvl="1" eaLnBrk="1" hangingPunct="1"/>
            <a:r>
              <a:rPr lang="en-US" sz="1600">
                <a:ea typeface="ＭＳ Ｐゴシック" pitchFamily="30" charset="-128"/>
                <a:sym typeface="Wingdings" pitchFamily="5" charset="2"/>
              </a:rPr>
              <a:t>Replace ‘Title 3’  Availability</a:t>
            </a:r>
          </a:p>
          <a:p>
            <a:pPr lvl="1" eaLnBrk="1" hangingPunct="1"/>
            <a:endParaRPr lang="en-US" sz="1600">
              <a:ea typeface="ＭＳ Ｐゴシック" pitchFamily="30" charset="-128"/>
              <a:sym typeface="Wingdings" pitchFamily="5" charset="2"/>
            </a:endParaRPr>
          </a:p>
          <a:p>
            <a:pPr eaLnBrk="1" hangingPunct="1"/>
            <a:r>
              <a:rPr lang="en-US" sz="1800">
                <a:sym typeface="Wingdings" pitchFamily="5" charset="2"/>
              </a:rPr>
              <a:t>Look at the column next to the Title column</a:t>
            </a:r>
          </a:p>
          <a:p>
            <a:pPr lvl="1" eaLnBrk="1" hangingPunct="1"/>
            <a:r>
              <a:rPr lang="en-US" sz="1600">
                <a:ea typeface="ＭＳ Ｐゴシック" pitchFamily="30" charset="-128"/>
                <a:sym typeface="Wingdings" pitchFamily="5" charset="2"/>
              </a:rPr>
              <a:t>The Type column is used to signify which type of object will be placed in the cell</a:t>
            </a:r>
          </a:p>
          <a:p>
            <a:pPr lvl="2" eaLnBrk="1" hangingPunct="1"/>
            <a:r>
              <a:rPr lang="en-US" sz="1400">
                <a:ea typeface="ＭＳ Ｐゴシック" pitchFamily="30" charset="-128"/>
                <a:sym typeface="Wingdings" pitchFamily="5" charset="2"/>
              </a:rPr>
              <a:t>The default is ‘Object’ and you will soon understand that everything in JAVA is of type object.</a:t>
            </a:r>
          </a:p>
          <a:p>
            <a:pPr eaLnBrk="1" hangingPunct="1"/>
            <a:endParaRPr lang="en-US" sz="1800"/>
          </a:p>
          <a:p>
            <a:pPr lvl="1" eaLnBrk="1" hangingPunct="1"/>
            <a:endParaRPr lang="en-US" sz="1600">
              <a:ea typeface="ＭＳ Ｐゴシック" pitchFamily="30" charset="-128"/>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r>
              <a:rPr lang="en-US" sz="3600"/>
              <a:t>Step 8: Instantiate and Pass the ProductCatalog in JFrame</a:t>
            </a:r>
          </a:p>
        </p:txBody>
      </p:sp>
      <p:sp>
        <p:nvSpPr>
          <p:cNvPr id="38915" name="Rectangle 3"/>
          <p:cNvSpPr>
            <a:spLocks noGrp="1" noChangeArrowheads="1"/>
          </p:cNvSpPr>
          <p:nvPr>
            <p:ph type="body" idx="1"/>
          </p:nvPr>
        </p:nvSpPr>
        <p:spPr/>
        <p:txBody>
          <a:bodyPr/>
          <a:lstStyle/>
          <a:p>
            <a:pPr eaLnBrk="1" hangingPunct="1"/>
            <a:r>
              <a:rPr lang="en-US" sz="1800"/>
              <a:t>As of right now, you are passing a Product object, which is instantiated in the Jframe, to the AddProductJPanels and ViewProductCatalogJPanels</a:t>
            </a:r>
          </a:p>
          <a:p>
            <a:pPr lvl="1" eaLnBrk="1" hangingPunct="1"/>
            <a:r>
              <a:rPr lang="en-US" sz="1600">
                <a:ea typeface="ＭＳ Ｐゴシック" pitchFamily="30" charset="-128"/>
              </a:rPr>
              <a:t>Remember that we said the ProductCatalog class was going to manage a number of Products for us.  Therefore, instead of passing the Product object, we need to pass the </a:t>
            </a:r>
            <a:r>
              <a:rPr lang="en-US" sz="1600" b="1">
                <a:ea typeface="ＭＳ Ｐゴシック" pitchFamily="30" charset="-128"/>
              </a:rPr>
              <a:t>ProductCatalog</a:t>
            </a:r>
            <a:r>
              <a:rPr lang="en-US" sz="1600">
                <a:ea typeface="ＭＳ Ｐゴシック" pitchFamily="30" charset="-128"/>
              </a:rPr>
              <a:t> object</a:t>
            </a:r>
          </a:p>
          <a:p>
            <a:pPr eaLnBrk="1" hangingPunct="1"/>
            <a:r>
              <a:rPr lang="en-US" sz="1800"/>
              <a:t>Open the Jframe in Source code mode</a:t>
            </a:r>
          </a:p>
          <a:p>
            <a:pPr lvl="1" eaLnBrk="1" hangingPunct="1"/>
            <a:r>
              <a:rPr lang="en-US" sz="1600">
                <a:ea typeface="ＭＳ Ｐゴシック" pitchFamily="30" charset="-128"/>
              </a:rPr>
              <a:t>Edit the code to instantiate and pass the ProductCatalog instead of Product</a:t>
            </a:r>
          </a:p>
        </p:txBody>
      </p:sp>
      <p:sp>
        <p:nvSpPr>
          <p:cNvPr id="38916" name="Text Box 9"/>
          <p:cNvSpPr txBox="1">
            <a:spLocks noChangeArrowheads="1"/>
          </p:cNvSpPr>
          <p:nvPr/>
        </p:nvSpPr>
        <p:spPr bwMode="auto">
          <a:xfrm>
            <a:off x="76200" y="4386263"/>
            <a:ext cx="3733800" cy="2471737"/>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public class MainJFrame .. {</a:t>
            </a:r>
          </a:p>
          <a:p>
            <a:pPr>
              <a:spcBef>
                <a:spcPct val="50000"/>
              </a:spcBef>
            </a:pPr>
            <a:r>
              <a:rPr lang="en-US" sz="1200" b="0">
                <a:latin typeface="Courier New" pitchFamily="5" charset="0"/>
              </a:rPr>
              <a:t>    private </a:t>
            </a:r>
            <a:r>
              <a:rPr lang="en-US" sz="1200">
                <a:latin typeface="Courier New" pitchFamily="5" charset="0"/>
              </a:rPr>
              <a:t>Product myProduct </a:t>
            </a:r>
          </a:p>
          <a:p>
            <a:pPr>
              <a:spcBef>
                <a:spcPct val="50000"/>
              </a:spcBef>
            </a:pPr>
            <a:r>
              <a:rPr lang="en-US" sz="1200">
                <a:latin typeface="Courier New" pitchFamily="5" charset="0"/>
              </a:rPr>
              <a:t>	= new Product();</a:t>
            </a:r>
            <a:r>
              <a:rPr lang="en-US" sz="1200" b="0">
                <a:latin typeface="Courier New" pitchFamily="5" charset="0"/>
              </a:rPr>
              <a:t>   </a:t>
            </a:r>
          </a:p>
          <a:p>
            <a:pPr>
              <a:spcBef>
                <a:spcPct val="50000"/>
              </a:spcBef>
            </a:pPr>
            <a:r>
              <a:rPr lang="en-US" sz="1200" b="0">
                <a:latin typeface="Courier New" pitchFamily="5" charset="0"/>
              </a:rPr>
              <a:t>    public MainJFrame()</a:t>
            </a:r>
          </a:p>
          <a:p>
            <a:pPr>
              <a:spcBef>
                <a:spcPct val="50000"/>
              </a:spcBef>
            </a:pPr>
            <a:r>
              <a:rPr lang="en-US" sz="1200" b="0">
                <a:latin typeface="Courier New" pitchFamily="5" charset="0"/>
              </a:rPr>
              <a:t>    {</a:t>
            </a:r>
          </a:p>
          <a:p>
            <a:pPr>
              <a:spcBef>
                <a:spcPct val="50000"/>
              </a:spcBef>
            </a:pPr>
            <a:r>
              <a:rPr lang="en-US" sz="1200" b="0">
                <a:latin typeface="Courier New" pitchFamily="5" charset="0"/>
              </a:rPr>
              <a:t>         ..</a:t>
            </a:r>
          </a:p>
          <a:p>
            <a:pPr>
              <a:spcBef>
                <a:spcPct val="50000"/>
              </a:spcBef>
            </a:pPr>
            <a:r>
              <a:rPr lang="en-US" sz="1200" b="0">
                <a:latin typeface="Courier New" pitchFamily="5" charset="0"/>
              </a:rPr>
              <a:t>    }</a:t>
            </a:r>
          </a:p>
          <a:p>
            <a:pPr>
              <a:spcBef>
                <a:spcPct val="50000"/>
              </a:spcBef>
            </a:pPr>
            <a:r>
              <a:rPr lang="en-US" sz="1200" b="0">
                <a:latin typeface="Courier New" pitchFamily="5" charset="0"/>
              </a:rPr>
              <a:t>..</a:t>
            </a:r>
          </a:p>
        </p:txBody>
      </p:sp>
      <p:sp>
        <p:nvSpPr>
          <p:cNvPr id="38917" name="Text Box 11"/>
          <p:cNvSpPr txBox="1">
            <a:spLocks noChangeArrowheads="1"/>
          </p:cNvSpPr>
          <p:nvPr/>
        </p:nvSpPr>
        <p:spPr bwMode="auto">
          <a:xfrm>
            <a:off x="4419600" y="4386263"/>
            <a:ext cx="4800600" cy="2471737"/>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public class MainJFrame .. {</a:t>
            </a:r>
          </a:p>
          <a:p>
            <a:pPr>
              <a:spcBef>
                <a:spcPct val="50000"/>
              </a:spcBef>
            </a:pPr>
            <a:r>
              <a:rPr lang="en-US" sz="1200" b="0">
                <a:latin typeface="Courier New" pitchFamily="5" charset="0"/>
              </a:rPr>
              <a:t>    private </a:t>
            </a:r>
            <a:r>
              <a:rPr lang="en-US" sz="1200">
                <a:latin typeface="Courier New" pitchFamily="5" charset="0"/>
              </a:rPr>
              <a:t>ProductCatalog productCatalog; </a:t>
            </a:r>
            <a:endParaRPr lang="en-US" sz="1200" b="0">
              <a:latin typeface="Courier New" pitchFamily="5" charset="0"/>
            </a:endParaRPr>
          </a:p>
          <a:p>
            <a:pPr>
              <a:spcBef>
                <a:spcPct val="50000"/>
              </a:spcBef>
            </a:pPr>
            <a:r>
              <a:rPr lang="en-US" sz="1200" b="0">
                <a:latin typeface="Courier New" pitchFamily="5" charset="0"/>
              </a:rPr>
              <a:t>    public MainJFrame()</a:t>
            </a:r>
          </a:p>
          <a:p>
            <a:pPr>
              <a:spcBef>
                <a:spcPct val="50000"/>
              </a:spcBef>
            </a:pPr>
            <a:r>
              <a:rPr lang="en-US" sz="1200" b="0">
                <a:latin typeface="Courier New" pitchFamily="5" charset="0"/>
              </a:rPr>
              <a:t>    {</a:t>
            </a:r>
          </a:p>
          <a:p>
            <a:pPr>
              <a:spcBef>
                <a:spcPct val="50000"/>
              </a:spcBef>
            </a:pPr>
            <a:r>
              <a:rPr lang="en-US" sz="1200" b="0">
                <a:latin typeface="Courier New" pitchFamily="5" charset="0"/>
              </a:rPr>
              <a:t>         ..</a:t>
            </a:r>
          </a:p>
          <a:p>
            <a:pPr>
              <a:spcBef>
                <a:spcPct val="50000"/>
              </a:spcBef>
            </a:pPr>
            <a:r>
              <a:rPr lang="en-US" sz="1200" b="0">
                <a:latin typeface="Courier New" pitchFamily="5" charset="0"/>
              </a:rPr>
              <a:t>         </a:t>
            </a:r>
            <a:r>
              <a:rPr lang="en-US" sz="1200">
                <a:latin typeface="Courier New" pitchFamily="5" charset="0"/>
              </a:rPr>
              <a:t>productCatalog = new ProductCatalog();</a:t>
            </a:r>
          </a:p>
          <a:p>
            <a:pPr>
              <a:spcBef>
                <a:spcPct val="50000"/>
              </a:spcBef>
            </a:pPr>
            <a:r>
              <a:rPr lang="en-US" sz="1200" b="0">
                <a:latin typeface="Courier New" pitchFamily="5" charset="0"/>
              </a:rPr>
              <a:t>    }</a:t>
            </a:r>
          </a:p>
          <a:p>
            <a:pPr>
              <a:spcBef>
                <a:spcPct val="50000"/>
              </a:spcBef>
            </a:pPr>
            <a:r>
              <a:rPr lang="en-US" sz="1200" b="0">
                <a:latin typeface="Courier New" pitchFamily="5" charset="0"/>
              </a:rPr>
              <a:t>..</a:t>
            </a:r>
          </a:p>
        </p:txBody>
      </p:sp>
      <p:sp>
        <p:nvSpPr>
          <p:cNvPr id="38918" name="Text Box 12"/>
          <p:cNvSpPr txBox="1">
            <a:spLocks noChangeArrowheads="1"/>
          </p:cNvSpPr>
          <p:nvPr/>
        </p:nvSpPr>
        <p:spPr bwMode="auto">
          <a:xfrm>
            <a:off x="3733800" y="5181600"/>
            <a:ext cx="533400" cy="457200"/>
          </a:xfrm>
          <a:prstGeom prst="rect">
            <a:avLst/>
          </a:prstGeom>
          <a:noFill/>
          <a:ln w="9525">
            <a:noFill/>
            <a:miter lim="800000"/>
            <a:headEnd/>
            <a:tailEnd/>
          </a:ln>
        </p:spPr>
        <p:txBody>
          <a:bodyPr>
            <a:spAutoFit/>
          </a:bodyPr>
          <a:lstStyle/>
          <a:p>
            <a:pPr>
              <a:spcBef>
                <a:spcPct val="50000"/>
              </a:spcBef>
            </a:pPr>
            <a:r>
              <a:rPr lang="en-US" b="0">
                <a:sym typeface="Wingdings" pitchFamily="5" charset="2"/>
              </a:rPr>
              <a:t></a:t>
            </a:r>
            <a:endParaRPr lang="en-US" b="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bwMode="auto">
          <a:xfrm>
            <a:off x="0" y="1905000"/>
            <a:ext cx="9144000" cy="3733800"/>
          </a:xfrm>
          <a:prstGeom prst="rect">
            <a:avLst/>
          </a:prstGeom>
          <a:solidFill>
            <a:schemeClr val="bg1">
              <a:lumMod val="50000"/>
            </a:schemeClr>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Tahoma" pitchFamily="5" charset="0"/>
            </a:endParaRPr>
          </a:p>
        </p:txBody>
      </p:sp>
      <p:sp>
        <p:nvSpPr>
          <p:cNvPr id="32" name="Date Placeholder 2"/>
          <p:cNvSpPr>
            <a:spLocks noGrp="1"/>
          </p:cNvSpPr>
          <p:nvPr>
            <p:ph type="dt" sz="half" idx="10"/>
          </p:nvPr>
        </p:nvSpPr>
        <p:spPr/>
        <p:txBody>
          <a:bodyPr/>
          <a:lstStyle/>
          <a:p>
            <a:r>
              <a:rPr lang="en-US"/>
              <a:t>Kal Bugrara, Ph.D</a:t>
            </a:r>
          </a:p>
        </p:txBody>
      </p:sp>
      <p:sp>
        <p:nvSpPr>
          <p:cNvPr id="33" name="Footer Placeholder 3"/>
          <p:cNvSpPr>
            <a:spLocks noGrp="1"/>
          </p:cNvSpPr>
          <p:nvPr>
            <p:ph type="ftr" sz="quarter" idx="11"/>
          </p:nvPr>
        </p:nvSpPr>
        <p:spPr/>
        <p:txBody>
          <a:bodyPr/>
          <a:lstStyle/>
          <a:p>
            <a:r>
              <a:rPr lang="en-US"/>
              <a:t>Software Engineering		     Northeastern University</a:t>
            </a:r>
          </a:p>
        </p:txBody>
      </p:sp>
      <p:sp>
        <p:nvSpPr>
          <p:cNvPr id="334850" name="Oval 2"/>
          <p:cNvSpPr>
            <a:spLocks noChangeArrowheads="1"/>
          </p:cNvSpPr>
          <p:nvPr/>
        </p:nvSpPr>
        <p:spPr bwMode="auto">
          <a:xfrm>
            <a:off x="1600200" y="3048000"/>
            <a:ext cx="990600" cy="533400"/>
          </a:xfrm>
          <a:prstGeom prst="ellipse">
            <a:avLst/>
          </a:prstGeom>
          <a:solidFill>
            <a:srgbClr val="008080"/>
          </a:solidFill>
          <a:ln w="9525">
            <a:solidFill>
              <a:srgbClr val="FFFFFF"/>
            </a:solidFill>
            <a:round/>
            <a:headEnd/>
            <a:tailEnd/>
          </a:ln>
          <a:effectLst/>
        </p:spPr>
        <p:txBody>
          <a:bodyPr anchor="ctr">
            <a:spAutoFit/>
          </a:bodyPr>
          <a:lstStyle/>
          <a:p>
            <a:endParaRPr lang="en-US"/>
          </a:p>
        </p:txBody>
      </p:sp>
      <p:sp>
        <p:nvSpPr>
          <p:cNvPr id="334851" name="Oval 3"/>
          <p:cNvSpPr>
            <a:spLocks noChangeArrowheads="1"/>
          </p:cNvSpPr>
          <p:nvPr/>
        </p:nvSpPr>
        <p:spPr bwMode="auto">
          <a:xfrm>
            <a:off x="3886200" y="2286000"/>
            <a:ext cx="990600" cy="533400"/>
          </a:xfrm>
          <a:prstGeom prst="ellipse">
            <a:avLst/>
          </a:prstGeom>
          <a:solidFill>
            <a:srgbClr val="008080"/>
          </a:solidFill>
          <a:ln w="9525">
            <a:solidFill>
              <a:srgbClr val="FFFFFF"/>
            </a:solidFill>
            <a:round/>
            <a:headEnd/>
            <a:tailEnd/>
          </a:ln>
          <a:effectLst/>
        </p:spPr>
        <p:txBody>
          <a:bodyPr anchor="ctr">
            <a:spAutoFit/>
          </a:bodyPr>
          <a:lstStyle/>
          <a:p>
            <a:endParaRPr lang="en-US"/>
          </a:p>
        </p:txBody>
      </p:sp>
      <p:sp>
        <p:nvSpPr>
          <p:cNvPr id="334852" name="Oval 4"/>
          <p:cNvSpPr>
            <a:spLocks noChangeArrowheads="1"/>
          </p:cNvSpPr>
          <p:nvPr/>
        </p:nvSpPr>
        <p:spPr bwMode="auto">
          <a:xfrm>
            <a:off x="4114800" y="3505200"/>
            <a:ext cx="990600" cy="533400"/>
          </a:xfrm>
          <a:prstGeom prst="ellipse">
            <a:avLst/>
          </a:prstGeom>
          <a:solidFill>
            <a:srgbClr val="008080"/>
          </a:solidFill>
          <a:ln w="9525">
            <a:solidFill>
              <a:srgbClr val="FFFFFF"/>
            </a:solidFill>
            <a:round/>
            <a:headEnd/>
            <a:tailEnd/>
          </a:ln>
          <a:effectLst/>
        </p:spPr>
        <p:txBody>
          <a:bodyPr anchor="ctr">
            <a:spAutoFit/>
          </a:bodyPr>
          <a:lstStyle/>
          <a:p>
            <a:endParaRPr lang="en-US"/>
          </a:p>
        </p:txBody>
      </p:sp>
      <p:sp>
        <p:nvSpPr>
          <p:cNvPr id="334853" name="Oval 5"/>
          <p:cNvSpPr>
            <a:spLocks noChangeArrowheads="1"/>
          </p:cNvSpPr>
          <p:nvPr/>
        </p:nvSpPr>
        <p:spPr bwMode="auto">
          <a:xfrm>
            <a:off x="3276600" y="4724400"/>
            <a:ext cx="990600" cy="533400"/>
          </a:xfrm>
          <a:prstGeom prst="ellipse">
            <a:avLst/>
          </a:prstGeom>
          <a:solidFill>
            <a:srgbClr val="008080"/>
          </a:solidFill>
          <a:ln w="9525">
            <a:solidFill>
              <a:srgbClr val="FFFFFF"/>
            </a:solidFill>
            <a:round/>
            <a:headEnd/>
            <a:tailEnd/>
          </a:ln>
          <a:effectLst/>
        </p:spPr>
        <p:txBody>
          <a:bodyPr anchor="ctr">
            <a:spAutoFit/>
          </a:bodyPr>
          <a:lstStyle/>
          <a:p>
            <a:endParaRPr lang="en-US"/>
          </a:p>
        </p:txBody>
      </p:sp>
      <p:sp>
        <p:nvSpPr>
          <p:cNvPr id="334854" name="Oval 6"/>
          <p:cNvSpPr>
            <a:spLocks noChangeArrowheads="1"/>
          </p:cNvSpPr>
          <p:nvPr/>
        </p:nvSpPr>
        <p:spPr bwMode="auto">
          <a:xfrm>
            <a:off x="6019800" y="4038600"/>
            <a:ext cx="990600" cy="533400"/>
          </a:xfrm>
          <a:prstGeom prst="ellipse">
            <a:avLst/>
          </a:prstGeom>
          <a:solidFill>
            <a:srgbClr val="008080"/>
          </a:solidFill>
          <a:ln w="9525">
            <a:solidFill>
              <a:srgbClr val="FFFFFF"/>
            </a:solidFill>
            <a:round/>
            <a:headEnd/>
            <a:tailEnd/>
          </a:ln>
          <a:effectLst/>
        </p:spPr>
        <p:txBody>
          <a:bodyPr anchor="ctr">
            <a:spAutoFit/>
          </a:bodyPr>
          <a:lstStyle/>
          <a:p>
            <a:endParaRPr lang="en-US"/>
          </a:p>
        </p:txBody>
      </p:sp>
      <p:sp>
        <p:nvSpPr>
          <p:cNvPr id="334855" name="Oval 7"/>
          <p:cNvSpPr>
            <a:spLocks noChangeArrowheads="1"/>
          </p:cNvSpPr>
          <p:nvPr/>
        </p:nvSpPr>
        <p:spPr bwMode="auto">
          <a:xfrm>
            <a:off x="6477000" y="2743200"/>
            <a:ext cx="990600" cy="533400"/>
          </a:xfrm>
          <a:prstGeom prst="ellipse">
            <a:avLst/>
          </a:prstGeom>
          <a:solidFill>
            <a:srgbClr val="008080"/>
          </a:solidFill>
          <a:ln w="9525">
            <a:solidFill>
              <a:srgbClr val="FFFFFF"/>
            </a:solidFill>
            <a:round/>
            <a:headEnd/>
            <a:tailEnd/>
          </a:ln>
          <a:effectLst/>
        </p:spPr>
        <p:txBody>
          <a:bodyPr anchor="ctr">
            <a:spAutoFit/>
          </a:bodyPr>
          <a:lstStyle/>
          <a:p>
            <a:endParaRPr lang="en-US"/>
          </a:p>
        </p:txBody>
      </p:sp>
      <p:sp>
        <p:nvSpPr>
          <p:cNvPr id="334856" name="Line 8"/>
          <p:cNvSpPr>
            <a:spLocks noChangeShapeType="1"/>
          </p:cNvSpPr>
          <p:nvPr/>
        </p:nvSpPr>
        <p:spPr bwMode="auto">
          <a:xfrm>
            <a:off x="2436813" y="3506788"/>
            <a:ext cx="990600" cy="1295400"/>
          </a:xfrm>
          <a:prstGeom prst="line">
            <a:avLst/>
          </a:prstGeom>
          <a:noFill/>
          <a:ln w="28575">
            <a:solidFill>
              <a:srgbClr val="FFFFFF"/>
            </a:solidFill>
            <a:round/>
            <a:headEnd/>
            <a:tailEnd/>
          </a:ln>
          <a:effectLst/>
        </p:spPr>
        <p:txBody>
          <a:bodyPr>
            <a:spAutoFit/>
          </a:bodyPr>
          <a:lstStyle/>
          <a:p>
            <a:endParaRPr lang="en-US"/>
          </a:p>
        </p:txBody>
      </p:sp>
      <p:sp>
        <p:nvSpPr>
          <p:cNvPr id="334857" name="Line 9"/>
          <p:cNvSpPr>
            <a:spLocks noChangeShapeType="1"/>
          </p:cNvSpPr>
          <p:nvPr/>
        </p:nvSpPr>
        <p:spPr bwMode="auto">
          <a:xfrm flipV="1">
            <a:off x="2590800" y="2667000"/>
            <a:ext cx="1295400" cy="609600"/>
          </a:xfrm>
          <a:prstGeom prst="line">
            <a:avLst/>
          </a:prstGeom>
          <a:noFill/>
          <a:ln w="28575">
            <a:solidFill>
              <a:srgbClr val="FFFFFF"/>
            </a:solidFill>
            <a:round/>
            <a:headEnd/>
            <a:tailEnd/>
          </a:ln>
          <a:effectLst/>
        </p:spPr>
        <p:txBody>
          <a:bodyPr>
            <a:spAutoFit/>
          </a:bodyPr>
          <a:lstStyle/>
          <a:p>
            <a:endParaRPr lang="en-US"/>
          </a:p>
        </p:txBody>
      </p:sp>
      <p:sp>
        <p:nvSpPr>
          <p:cNvPr id="334858" name="Line 10"/>
          <p:cNvSpPr>
            <a:spLocks noChangeShapeType="1"/>
          </p:cNvSpPr>
          <p:nvPr/>
        </p:nvSpPr>
        <p:spPr bwMode="auto">
          <a:xfrm>
            <a:off x="4495800" y="2819400"/>
            <a:ext cx="152400" cy="685800"/>
          </a:xfrm>
          <a:prstGeom prst="line">
            <a:avLst/>
          </a:prstGeom>
          <a:noFill/>
          <a:ln w="28575">
            <a:solidFill>
              <a:srgbClr val="FFFFFF"/>
            </a:solidFill>
            <a:round/>
            <a:headEnd/>
            <a:tailEnd/>
          </a:ln>
          <a:effectLst/>
        </p:spPr>
        <p:txBody>
          <a:bodyPr>
            <a:spAutoFit/>
          </a:bodyPr>
          <a:lstStyle/>
          <a:p>
            <a:endParaRPr lang="en-US"/>
          </a:p>
        </p:txBody>
      </p:sp>
      <p:sp>
        <p:nvSpPr>
          <p:cNvPr id="334859" name="Line 11"/>
          <p:cNvSpPr>
            <a:spLocks noChangeShapeType="1"/>
          </p:cNvSpPr>
          <p:nvPr/>
        </p:nvSpPr>
        <p:spPr bwMode="auto">
          <a:xfrm flipH="1">
            <a:off x="3962400" y="4038600"/>
            <a:ext cx="685800" cy="685800"/>
          </a:xfrm>
          <a:prstGeom prst="line">
            <a:avLst/>
          </a:prstGeom>
          <a:noFill/>
          <a:ln w="28575">
            <a:solidFill>
              <a:srgbClr val="FFFFFF"/>
            </a:solidFill>
            <a:round/>
            <a:headEnd/>
            <a:tailEnd/>
          </a:ln>
          <a:effectLst/>
        </p:spPr>
        <p:txBody>
          <a:bodyPr>
            <a:spAutoFit/>
          </a:bodyPr>
          <a:lstStyle/>
          <a:p>
            <a:endParaRPr lang="en-US"/>
          </a:p>
        </p:txBody>
      </p:sp>
      <p:sp>
        <p:nvSpPr>
          <p:cNvPr id="334860" name="Line 12"/>
          <p:cNvSpPr>
            <a:spLocks noChangeShapeType="1"/>
          </p:cNvSpPr>
          <p:nvPr/>
        </p:nvSpPr>
        <p:spPr bwMode="auto">
          <a:xfrm flipH="1">
            <a:off x="6629400" y="3276600"/>
            <a:ext cx="381000" cy="762000"/>
          </a:xfrm>
          <a:prstGeom prst="line">
            <a:avLst/>
          </a:prstGeom>
          <a:noFill/>
          <a:ln w="28575">
            <a:solidFill>
              <a:srgbClr val="FFFFFF"/>
            </a:solidFill>
            <a:round/>
            <a:headEnd/>
            <a:tailEnd/>
          </a:ln>
          <a:effectLst/>
        </p:spPr>
        <p:txBody>
          <a:bodyPr>
            <a:spAutoFit/>
          </a:bodyPr>
          <a:lstStyle/>
          <a:p>
            <a:endParaRPr lang="en-US"/>
          </a:p>
        </p:txBody>
      </p:sp>
      <p:sp>
        <p:nvSpPr>
          <p:cNvPr id="334861" name="Line 13"/>
          <p:cNvSpPr>
            <a:spLocks noChangeShapeType="1"/>
          </p:cNvSpPr>
          <p:nvPr/>
        </p:nvSpPr>
        <p:spPr bwMode="auto">
          <a:xfrm flipV="1">
            <a:off x="4267200" y="4343400"/>
            <a:ext cx="1752600" cy="685800"/>
          </a:xfrm>
          <a:prstGeom prst="line">
            <a:avLst/>
          </a:prstGeom>
          <a:noFill/>
          <a:ln w="28575">
            <a:solidFill>
              <a:srgbClr val="FFFFFF"/>
            </a:solidFill>
            <a:round/>
            <a:headEnd/>
            <a:tailEnd/>
          </a:ln>
          <a:effectLst/>
        </p:spPr>
        <p:txBody>
          <a:bodyPr>
            <a:spAutoFit/>
          </a:bodyPr>
          <a:lstStyle/>
          <a:p>
            <a:endParaRPr lang="en-US"/>
          </a:p>
        </p:txBody>
      </p:sp>
      <p:sp>
        <p:nvSpPr>
          <p:cNvPr id="334862" name="Line 14"/>
          <p:cNvSpPr>
            <a:spLocks noChangeShapeType="1"/>
          </p:cNvSpPr>
          <p:nvPr/>
        </p:nvSpPr>
        <p:spPr bwMode="auto">
          <a:xfrm>
            <a:off x="5105400" y="3810000"/>
            <a:ext cx="990600" cy="381000"/>
          </a:xfrm>
          <a:prstGeom prst="line">
            <a:avLst/>
          </a:prstGeom>
          <a:noFill/>
          <a:ln w="28575">
            <a:solidFill>
              <a:srgbClr val="FFFFFF"/>
            </a:solidFill>
            <a:round/>
            <a:headEnd/>
            <a:tailEnd/>
          </a:ln>
          <a:effectLst/>
        </p:spPr>
        <p:txBody>
          <a:bodyPr>
            <a:spAutoFit/>
          </a:bodyPr>
          <a:lstStyle/>
          <a:p>
            <a:endParaRPr lang="en-US"/>
          </a:p>
        </p:txBody>
      </p:sp>
      <p:sp>
        <p:nvSpPr>
          <p:cNvPr id="334863" name="Line 15"/>
          <p:cNvSpPr>
            <a:spLocks noChangeShapeType="1"/>
          </p:cNvSpPr>
          <p:nvPr/>
        </p:nvSpPr>
        <p:spPr bwMode="auto">
          <a:xfrm>
            <a:off x="4876800" y="2590800"/>
            <a:ext cx="1600200" cy="381000"/>
          </a:xfrm>
          <a:prstGeom prst="line">
            <a:avLst/>
          </a:prstGeom>
          <a:noFill/>
          <a:ln w="28575">
            <a:solidFill>
              <a:srgbClr val="FFFFFF"/>
            </a:solidFill>
            <a:round/>
            <a:headEnd/>
            <a:tailEnd/>
          </a:ln>
          <a:effectLst/>
        </p:spPr>
        <p:txBody>
          <a:bodyPr>
            <a:spAutoFit/>
          </a:bodyPr>
          <a:lstStyle/>
          <a:p>
            <a:endParaRPr lang="en-US"/>
          </a:p>
        </p:txBody>
      </p:sp>
      <p:sp>
        <p:nvSpPr>
          <p:cNvPr id="334864" name="Line 16"/>
          <p:cNvSpPr>
            <a:spLocks noChangeShapeType="1"/>
          </p:cNvSpPr>
          <p:nvPr/>
        </p:nvSpPr>
        <p:spPr bwMode="auto">
          <a:xfrm>
            <a:off x="381000" y="3352800"/>
            <a:ext cx="1676400" cy="0"/>
          </a:xfrm>
          <a:prstGeom prst="line">
            <a:avLst/>
          </a:prstGeom>
          <a:noFill/>
          <a:ln w="76200">
            <a:solidFill>
              <a:srgbClr val="FF9900"/>
            </a:solidFill>
            <a:round/>
            <a:headEnd/>
            <a:tailEnd type="stealth" w="lg" len="lg"/>
          </a:ln>
          <a:effectLst/>
        </p:spPr>
        <p:txBody>
          <a:bodyPr>
            <a:spAutoFit/>
          </a:bodyPr>
          <a:lstStyle/>
          <a:p>
            <a:endParaRPr lang="en-US"/>
          </a:p>
        </p:txBody>
      </p:sp>
      <p:sp>
        <p:nvSpPr>
          <p:cNvPr id="334865" name="Line 17"/>
          <p:cNvSpPr>
            <a:spLocks noChangeShapeType="1"/>
          </p:cNvSpPr>
          <p:nvPr/>
        </p:nvSpPr>
        <p:spPr bwMode="auto">
          <a:xfrm flipV="1">
            <a:off x="2057400" y="2743200"/>
            <a:ext cx="2209800" cy="609600"/>
          </a:xfrm>
          <a:prstGeom prst="line">
            <a:avLst/>
          </a:prstGeom>
          <a:noFill/>
          <a:ln w="76200">
            <a:solidFill>
              <a:srgbClr val="FF9900"/>
            </a:solidFill>
            <a:round/>
            <a:headEnd/>
            <a:tailEnd type="stealth" w="lg" len="lg"/>
          </a:ln>
          <a:effectLst/>
        </p:spPr>
        <p:txBody>
          <a:bodyPr>
            <a:spAutoFit/>
          </a:bodyPr>
          <a:lstStyle/>
          <a:p>
            <a:endParaRPr lang="en-US"/>
          </a:p>
        </p:txBody>
      </p:sp>
      <p:sp>
        <p:nvSpPr>
          <p:cNvPr id="334867" name="Line 19"/>
          <p:cNvSpPr>
            <a:spLocks noChangeShapeType="1"/>
          </p:cNvSpPr>
          <p:nvPr/>
        </p:nvSpPr>
        <p:spPr bwMode="auto">
          <a:xfrm flipH="1">
            <a:off x="3810000" y="2743200"/>
            <a:ext cx="457200" cy="2133600"/>
          </a:xfrm>
          <a:prstGeom prst="line">
            <a:avLst/>
          </a:prstGeom>
          <a:noFill/>
          <a:ln w="76200">
            <a:solidFill>
              <a:srgbClr val="FF9900"/>
            </a:solidFill>
            <a:round/>
            <a:headEnd/>
            <a:tailEnd type="stealth" w="lg" len="lg"/>
          </a:ln>
          <a:effectLst/>
        </p:spPr>
        <p:txBody>
          <a:bodyPr>
            <a:spAutoFit/>
          </a:bodyPr>
          <a:lstStyle/>
          <a:p>
            <a:endParaRPr lang="en-US"/>
          </a:p>
        </p:txBody>
      </p:sp>
      <p:sp>
        <p:nvSpPr>
          <p:cNvPr id="334868" name="Line 20"/>
          <p:cNvSpPr>
            <a:spLocks noChangeShapeType="1"/>
          </p:cNvSpPr>
          <p:nvPr/>
        </p:nvSpPr>
        <p:spPr bwMode="auto">
          <a:xfrm flipV="1">
            <a:off x="3886200" y="3124200"/>
            <a:ext cx="2895600" cy="1676400"/>
          </a:xfrm>
          <a:prstGeom prst="line">
            <a:avLst/>
          </a:prstGeom>
          <a:noFill/>
          <a:ln w="76200">
            <a:solidFill>
              <a:srgbClr val="FF9900"/>
            </a:solidFill>
            <a:round/>
            <a:headEnd/>
            <a:tailEnd type="stealth" w="lg" len="lg"/>
          </a:ln>
          <a:effectLst/>
        </p:spPr>
        <p:txBody>
          <a:bodyPr>
            <a:spAutoFit/>
          </a:bodyPr>
          <a:lstStyle/>
          <a:p>
            <a:endParaRPr lang="en-US"/>
          </a:p>
        </p:txBody>
      </p:sp>
      <p:sp>
        <p:nvSpPr>
          <p:cNvPr id="334869" name="Line 21"/>
          <p:cNvSpPr>
            <a:spLocks noChangeShapeType="1"/>
          </p:cNvSpPr>
          <p:nvPr/>
        </p:nvSpPr>
        <p:spPr bwMode="auto">
          <a:xfrm flipV="1">
            <a:off x="6781800" y="3124200"/>
            <a:ext cx="1905000" cy="0"/>
          </a:xfrm>
          <a:prstGeom prst="line">
            <a:avLst/>
          </a:prstGeom>
          <a:noFill/>
          <a:ln w="76200">
            <a:solidFill>
              <a:srgbClr val="FF9900"/>
            </a:solidFill>
            <a:round/>
            <a:headEnd/>
            <a:tailEnd type="stealth" w="lg" len="lg"/>
          </a:ln>
          <a:effectLst/>
        </p:spPr>
        <p:txBody>
          <a:bodyPr>
            <a:spAutoFit/>
          </a:bodyPr>
          <a:lstStyle/>
          <a:p>
            <a:endParaRPr lang="en-US"/>
          </a:p>
        </p:txBody>
      </p:sp>
      <p:sp>
        <p:nvSpPr>
          <p:cNvPr id="334870" name="Rectangle 22"/>
          <p:cNvSpPr>
            <a:spLocks noGrp="1" noChangeArrowheads="1"/>
          </p:cNvSpPr>
          <p:nvPr>
            <p:ph type="title"/>
          </p:nvPr>
        </p:nvSpPr>
        <p:spPr/>
        <p:txBody>
          <a:bodyPr/>
          <a:lstStyle/>
          <a:p>
            <a:r>
              <a:rPr lang="en-US" dirty="0"/>
              <a:t>Practicing the System concept</a:t>
            </a:r>
          </a:p>
        </p:txBody>
      </p:sp>
      <p:sp>
        <p:nvSpPr>
          <p:cNvPr id="334871" name="Oval 23"/>
          <p:cNvSpPr>
            <a:spLocks noChangeArrowheads="1"/>
          </p:cNvSpPr>
          <p:nvPr/>
        </p:nvSpPr>
        <p:spPr bwMode="auto">
          <a:xfrm>
            <a:off x="854075" y="2703513"/>
            <a:ext cx="457200" cy="457200"/>
          </a:xfrm>
          <a:prstGeom prst="ellipse">
            <a:avLst/>
          </a:prstGeom>
          <a:noFill/>
          <a:ln w="28575">
            <a:solidFill>
              <a:srgbClr val="FFFFFF"/>
            </a:solidFill>
            <a:round/>
            <a:headEnd/>
            <a:tailEnd/>
          </a:ln>
          <a:effectLst/>
        </p:spPr>
        <p:txBody>
          <a:bodyPr anchor="ctr">
            <a:spAutoFit/>
          </a:bodyPr>
          <a:lstStyle/>
          <a:p>
            <a:endParaRPr lang="en-US"/>
          </a:p>
        </p:txBody>
      </p:sp>
      <p:sp>
        <p:nvSpPr>
          <p:cNvPr id="334872" name="Text Box 24"/>
          <p:cNvSpPr txBox="1">
            <a:spLocks noChangeArrowheads="1"/>
          </p:cNvSpPr>
          <p:nvPr/>
        </p:nvSpPr>
        <p:spPr bwMode="auto">
          <a:xfrm>
            <a:off x="914400" y="2667000"/>
            <a:ext cx="354013" cy="457200"/>
          </a:xfrm>
          <a:prstGeom prst="rect">
            <a:avLst/>
          </a:prstGeom>
          <a:noFill/>
          <a:ln w="28575">
            <a:noFill/>
            <a:miter lim="800000"/>
            <a:headEnd/>
            <a:tailEnd/>
          </a:ln>
          <a:effectLst/>
        </p:spPr>
        <p:txBody>
          <a:bodyPr>
            <a:spAutoFit/>
          </a:bodyPr>
          <a:lstStyle/>
          <a:p>
            <a:r>
              <a:rPr lang="en-US"/>
              <a:t>1</a:t>
            </a:r>
          </a:p>
        </p:txBody>
      </p:sp>
      <p:sp>
        <p:nvSpPr>
          <p:cNvPr id="334873" name="Oval 25"/>
          <p:cNvSpPr>
            <a:spLocks noChangeArrowheads="1"/>
          </p:cNvSpPr>
          <p:nvPr/>
        </p:nvSpPr>
        <p:spPr bwMode="auto">
          <a:xfrm>
            <a:off x="2835275" y="2474913"/>
            <a:ext cx="457200" cy="457200"/>
          </a:xfrm>
          <a:prstGeom prst="ellipse">
            <a:avLst/>
          </a:prstGeom>
          <a:noFill/>
          <a:ln w="28575">
            <a:solidFill>
              <a:srgbClr val="FFFFFF"/>
            </a:solidFill>
            <a:round/>
            <a:headEnd/>
            <a:tailEnd/>
          </a:ln>
          <a:effectLst/>
        </p:spPr>
        <p:txBody>
          <a:bodyPr anchor="ctr">
            <a:spAutoFit/>
          </a:bodyPr>
          <a:lstStyle/>
          <a:p>
            <a:endParaRPr lang="en-US"/>
          </a:p>
        </p:txBody>
      </p:sp>
      <p:sp>
        <p:nvSpPr>
          <p:cNvPr id="334874" name="Text Box 26"/>
          <p:cNvSpPr txBox="1">
            <a:spLocks noChangeArrowheads="1"/>
          </p:cNvSpPr>
          <p:nvPr/>
        </p:nvSpPr>
        <p:spPr bwMode="auto">
          <a:xfrm>
            <a:off x="2895600" y="2438400"/>
            <a:ext cx="354013" cy="457200"/>
          </a:xfrm>
          <a:prstGeom prst="rect">
            <a:avLst/>
          </a:prstGeom>
          <a:noFill/>
          <a:ln w="28575">
            <a:noFill/>
            <a:miter lim="800000"/>
            <a:headEnd/>
            <a:tailEnd/>
          </a:ln>
          <a:effectLst/>
        </p:spPr>
        <p:txBody>
          <a:bodyPr>
            <a:spAutoFit/>
          </a:bodyPr>
          <a:lstStyle/>
          <a:p>
            <a:r>
              <a:rPr lang="en-US"/>
              <a:t>2</a:t>
            </a:r>
          </a:p>
        </p:txBody>
      </p:sp>
      <p:sp>
        <p:nvSpPr>
          <p:cNvPr id="334875" name="Oval 27"/>
          <p:cNvSpPr>
            <a:spLocks noChangeArrowheads="1"/>
          </p:cNvSpPr>
          <p:nvPr/>
        </p:nvSpPr>
        <p:spPr bwMode="auto">
          <a:xfrm>
            <a:off x="3673475" y="3313113"/>
            <a:ext cx="457200" cy="457200"/>
          </a:xfrm>
          <a:prstGeom prst="ellipse">
            <a:avLst/>
          </a:prstGeom>
          <a:noFill/>
          <a:ln w="28575">
            <a:solidFill>
              <a:srgbClr val="FFFFFF"/>
            </a:solidFill>
            <a:round/>
            <a:headEnd/>
            <a:tailEnd/>
          </a:ln>
          <a:effectLst/>
        </p:spPr>
        <p:txBody>
          <a:bodyPr anchor="ctr">
            <a:spAutoFit/>
          </a:bodyPr>
          <a:lstStyle/>
          <a:p>
            <a:endParaRPr lang="en-US"/>
          </a:p>
        </p:txBody>
      </p:sp>
      <p:sp>
        <p:nvSpPr>
          <p:cNvPr id="334876" name="Text Box 28"/>
          <p:cNvSpPr txBox="1">
            <a:spLocks noChangeArrowheads="1"/>
          </p:cNvSpPr>
          <p:nvPr/>
        </p:nvSpPr>
        <p:spPr bwMode="auto">
          <a:xfrm>
            <a:off x="3733800" y="3276600"/>
            <a:ext cx="354013" cy="457200"/>
          </a:xfrm>
          <a:prstGeom prst="rect">
            <a:avLst/>
          </a:prstGeom>
          <a:noFill/>
          <a:ln w="28575">
            <a:noFill/>
            <a:miter lim="800000"/>
            <a:headEnd/>
            <a:tailEnd/>
          </a:ln>
          <a:effectLst/>
        </p:spPr>
        <p:txBody>
          <a:bodyPr>
            <a:spAutoFit/>
          </a:bodyPr>
          <a:lstStyle/>
          <a:p>
            <a:r>
              <a:rPr lang="en-US"/>
              <a:t>3</a:t>
            </a:r>
          </a:p>
        </p:txBody>
      </p:sp>
      <p:sp>
        <p:nvSpPr>
          <p:cNvPr id="334877" name="Oval 29"/>
          <p:cNvSpPr>
            <a:spLocks noChangeArrowheads="1"/>
          </p:cNvSpPr>
          <p:nvPr/>
        </p:nvSpPr>
        <p:spPr bwMode="auto">
          <a:xfrm>
            <a:off x="5502275" y="3160713"/>
            <a:ext cx="457200" cy="457200"/>
          </a:xfrm>
          <a:prstGeom prst="ellipse">
            <a:avLst/>
          </a:prstGeom>
          <a:noFill/>
          <a:ln w="28575">
            <a:solidFill>
              <a:srgbClr val="FFFFFF"/>
            </a:solidFill>
            <a:round/>
            <a:headEnd/>
            <a:tailEnd/>
          </a:ln>
          <a:effectLst/>
        </p:spPr>
        <p:txBody>
          <a:bodyPr anchor="ctr">
            <a:spAutoFit/>
          </a:bodyPr>
          <a:lstStyle/>
          <a:p>
            <a:endParaRPr lang="en-US"/>
          </a:p>
        </p:txBody>
      </p:sp>
      <p:sp>
        <p:nvSpPr>
          <p:cNvPr id="334878" name="Text Box 30"/>
          <p:cNvSpPr txBox="1">
            <a:spLocks noChangeArrowheads="1"/>
          </p:cNvSpPr>
          <p:nvPr/>
        </p:nvSpPr>
        <p:spPr bwMode="auto">
          <a:xfrm>
            <a:off x="5562600" y="3124200"/>
            <a:ext cx="354013" cy="457200"/>
          </a:xfrm>
          <a:prstGeom prst="rect">
            <a:avLst/>
          </a:prstGeom>
          <a:noFill/>
          <a:ln w="28575">
            <a:noFill/>
            <a:miter lim="800000"/>
            <a:headEnd/>
            <a:tailEnd/>
          </a:ln>
          <a:effectLst/>
        </p:spPr>
        <p:txBody>
          <a:bodyPr>
            <a:spAutoFit/>
          </a:bodyPr>
          <a:lstStyle/>
          <a:p>
            <a:r>
              <a:rPr lang="en-US"/>
              <a:t>4</a:t>
            </a:r>
          </a:p>
        </p:txBody>
      </p:sp>
      <p:sp>
        <p:nvSpPr>
          <p:cNvPr id="334879" name="Oval 31"/>
          <p:cNvSpPr>
            <a:spLocks noChangeArrowheads="1"/>
          </p:cNvSpPr>
          <p:nvPr/>
        </p:nvSpPr>
        <p:spPr bwMode="auto">
          <a:xfrm>
            <a:off x="7712075" y="2551113"/>
            <a:ext cx="457200" cy="457200"/>
          </a:xfrm>
          <a:prstGeom prst="ellipse">
            <a:avLst/>
          </a:prstGeom>
          <a:noFill/>
          <a:ln w="28575">
            <a:solidFill>
              <a:srgbClr val="FFFFFF"/>
            </a:solidFill>
            <a:round/>
            <a:headEnd/>
            <a:tailEnd/>
          </a:ln>
          <a:effectLst/>
        </p:spPr>
        <p:txBody>
          <a:bodyPr anchor="ctr">
            <a:spAutoFit/>
          </a:bodyPr>
          <a:lstStyle/>
          <a:p>
            <a:endParaRPr lang="en-US"/>
          </a:p>
        </p:txBody>
      </p:sp>
      <p:sp>
        <p:nvSpPr>
          <p:cNvPr id="334880" name="Text Box 32"/>
          <p:cNvSpPr txBox="1">
            <a:spLocks noChangeArrowheads="1"/>
          </p:cNvSpPr>
          <p:nvPr/>
        </p:nvSpPr>
        <p:spPr bwMode="auto">
          <a:xfrm>
            <a:off x="7772400" y="2514600"/>
            <a:ext cx="354013" cy="457200"/>
          </a:xfrm>
          <a:prstGeom prst="rect">
            <a:avLst/>
          </a:prstGeom>
          <a:noFill/>
          <a:ln w="28575">
            <a:noFill/>
            <a:miter lim="800000"/>
            <a:headEnd/>
            <a:tailEnd/>
          </a:ln>
          <a:effectLst/>
        </p:spPr>
        <p:txBody>
          <a:bodyPr>
            <a:spAutoFit/>
          </a:bodyPr>
          <a:lstStyle/>
          <a:p>
            <a:r>
              <a:rPr lang="en-US"/>
              <a:t>5</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en-US" sz="3600"/>
              <a:t>Step 8: Instantiate and Pass the ProductCatalog in JFrame (cont’d)</a:t>
            </a:r>
          </a:p>
        </p:txBody>
      </p:sp>
      <p:sp>
        <p:nvSpPr>
          <p:cNvPr id="40963" name="Rectangle 3"/>
          <p:cNvSpPr>
            <a:spLocks noGrp="1" noChangeArrowheads="1"/>
          </p:cNvSpPr>
          <p:nvPr>
            <p:ph type="body" idx="1"/>
          </p:nvPr>
        </p:nvSpPr>
        <p:spPr>
          <a:xfrm>
            <a:off x="1182688" y="2017713"/>
            <a:ext cx="7772400" cy="4840287"/>
          </a:xfrm>
        </p:spPr>
        <p:txBody>
          <a:bodyPr/>
          <a:lstStyle/>
          <a:p>
            <a:pPr eaLnBrk="1" hangingPunct="1"/>
            <a:r>
              <a:rPr lang="en-US" sz="1800"/>
              <a:t>Now that you have instantiated a ProductCatalog</a:t>
            </a:r>
          </a:p>
          <a:p>
            <a:pPr lvl="1" eaLnBrk="1" hangingPunct="1"/>
            <a:r>
              <a:rPr lang="en-US" sz="1600">
                <a:ea typeface="ＭＳ Ｐゴシック" pitchFamily="30" charset="-128"/>
              </a:rPr>
              <a:t>Next, you will need to pass the ProductCatalog</a:t>
            </a:r>
          </a:p>
          <a:p>
            <a:pPr lvl="1" eaLnBrk="1" hangingPunct="1"/>
            <a:r>
              <a:rPr lang="en-US" sz="1600">
                <a:ea typeface="ＭＳ Ｐゴシック" pitchFamily="30" charset="-128"/>
              </a:rPr>
              <a:t>Simply, put the code in the actionEvent:</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buFont typeface="Wingdings" pitchFamily="5" charset="2"/>
              <a:buNone/>
            </a:pPr>
            <a:endParaRPr lang="en-US" sz="1600">
              <a:ea typeface="ＭＳ Ｐゴシック" pitchFamily="30" charset="-128"/>
            </a:endParaRPr>
          </a:p>
          <a:p>
            <a:pPr eaLnBrk="1" hangingPunct="1"/>
            <a:r>
              <a:rPr lang="en-US" sz="1800"/>
              <a:t>Do the same for the ‘ViewProductCatalogJPanel’ actionEvent</a:t>
            </a:r>
          </a:p>
          <a:p>
            <a:pPr eaLnBrk="1" hangingPunct="1"/>
            <a:r>
              <a:rPr lang="en-US" sz="1800"/>
              <a:t>You will have compilation errors – this is okay, we still need to modify some additional code</a:t>
            </a:r>
          </a:p>
          <a:p>
            <a:pPr lvl="1" eaLnBrk="1" hangingPunct="1">
              <a:buFont typeface="Wingdings" pitchFamily="5" charset="2"/>
              <a:buNone/>
            </a:pPr>
            <a:endParaRPr lang="en-US" sz="1600">
              <a:ea typeface="ＭＳ Ｐゴシック" pitchFamily="30" charset="-128"/>
            </a:endParaRPr>
          </a:p>
        </p:txBody>
      </p:sp>
      <p:sp>
        <p:nvSpPr>
          <p:cNvPr id="40964" name="Text Box 7"/>
          <p:cNvSpPr txBox="1">
            <a:spLocks noChangeArrowheads="1"/>
          </p:cNvSpPr>
          <p:nvPr/>
        </p:nvSpPr>
        <p:spPr bwMode="auto">
          <a:xfrm>
            <a:off x="1676400" y="3352800"/>
            <a:ext cx="6248400" cy="1108075"/>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AddProductJPanel apjp = new AddProductJPanel(</a:t>
            </a:r>
            <a:r>
              <a:rPr lang="en-US" sz="1200">
                <a:latin typeface="Courier New" pitchFamily="5" charset="0"/>
              </a:rPr>
              <a:t>productCatalog</a:t>
            </a:r>
            <a:r>
              <a:rPr lang="en-US" sz="1200" b="0">
                <a:latin typeface="Courier New" pitchFamily="5" charset="0"/>
              </a:rPr>
              <a:t>);</a:t>
            </a:r>
          </a:p>
          <a:p>
            <a:pPr>
              <a:spcBef>
                <a:spcPct val="50000"/>
              </a:spcBef>
            </a:pPr>
            <a:r>
              <a:rPr lang="en-US" sz="1200" b="0">
                <a:latin typeface="Courier New" pitchFamily="5" charset="0"/>
              </a:rPr>
              <a:t>jSplitPane1.setRightComponent(apjp);</a:t>
            </a:r>
          </a:p>
          <a:p>
            <a:pPr>
              <a:spcBef>
                <a:spcPct val="50000"/>
              </a:spcBef>
            </a:pPr>
            <a:r>
              <a:rPr lang="en-US" sz="1200" b="0">
                <a:latin typeface="Courier New" pitchFamily="5" charset="0"/>
              </a:rPr>
              <a:t>..</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en-US" sz="3600"/>
              <a:t>Step 9: AddProductJPanel</a:t>
            </a:r>
          </a:p>
        </p:txBody>
      </p:sp>
      <p:sp>
        <p:nvSpPr>
          <p:cNvPr id="43011" name="Rectangle 3"/>
          <p:cNvSpPr>
            <a:spLocks noGrp="1" noChangeArrowheads="1"/>
          </p:cNvSpPr>
          <p:nvPr>
            <p:ph type="body" idx="1"/>
          </p:nvPr>
        </p:nvSpPr>
        <p:spPr/>
        <p:txBody>
          <a:bodyPr/>
          <a:lstStyle/>
          <a:p>
            <a:pPr eaLnBrk="1" hangingPunct="1"/>
            <a:r>
              <a:rPr lang="en-US" sz="1800"/>
              <a:t>As of now, the AddProductJPanel is expecting a object of type Product to be passed into the constructor.</a:t>
            </a:r>
          </a:p>
          <a:p>
            <a:pPr lvl="1" eaLnBrk="1" hangingPunct="1"/>
            <a:r>
              <a:rPr lang="en-US" sz="1600">
                <a:ea typeface="ＭＳ Ｐゴシック" pitchFamily="30" charset="-128"/>
              </a:rPr>
              <a:t>However, we would like to pass in the ProductCatalog because this will carry multiple Product objects for us</a:t>
            </a:r>
          </a:p>
          <a:p>
            <a:pPr eaLnBrk="1" hangingPunct="1"/>
            <a:r>
              <a:rPr lang="en-US" sz="1800"/>
              <a:t>Put the code in AddProductJPanel</a:t>
            </a:r>
          </a:p>
          <a:p>
            <a:pPr lvl="1" eaLnBrk="1" hangingPunct="1"/>
            <a:r>
              <a:rPr lang="en-US" sz="1600">
                <a:ea typeface="ＭＳ Ｐゴシック" pitchFamily="30" charset="-128"/>
              </a:rPr>
              <a:t>You will need to edit the member variable</a:t>
            </a:r>
          </a:p>
          <a:p>
            <a:pPr lvl="1" eaLnBrk="1" hangingPunct="1"/>
            <a:r>
              <a:rPr lang="en-US" sz="1600">
                <a:ea typeface="ＭＳ Ｐゴシック" pitchFamily="30" charset="-128"/>
              </a:rPr>
              <a:t>You will need to edit the constructor parameter</a:t>
            </a:r>
          </a:p>
          <a:p>
            <a:pPr lvl="1" eaLnBrk="1" hangingPunct="1">
              <a:buFont typeface="Wingdings" pitchFamily="5" charset="2"/>
              <a:buNone/>
            </a:pPr>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
        <p:nvSpPr>
          <p:cNvPr id="43012" name="Text Box 4"/>
          <p:cNvSpPr txBox="1">
            <a:spLocks noChangeArrowheads="1"/>
          </p:cNvSpPr>
          <p:nvPr/>
        </p:nvSpPr>
        <p:spPr bwMode="auto">
          <a:xfrm>
            <a:off x="1828800" y="5210175"/>
            <a:ext cx="5181600" cy="1647825"/>
          </a:xfrm>
          <a:prstGeom prst="rect">
            <a:avLst/>
          </a:prstGeom>
          <a:noFill/>
          <a:ln w="9525">
            <a:noFill/>
            <a:miter lim="800000"/>
            <a:headEnd/>
            <a:tailEnd/>
          </a:ln>
        </p:spPr>
        <p:txBody>
          <a:bodyPr>
            <a:spAutoFit/>
          </a:bodyPr>
          <a:lstStyle/>
          <a:p>
            <a:pPr>
              <a:spcBef>
                <a:spcPct val="50000"/>
              </a:spcBef>
            </a:pPr>
            <a:r>
              <a:rPr lang="en-US" sz="1200">
                <a:latin typeface="Courier New" pitchFamily="5" charset="0"/>
              </a:rPr>
              <a:t>private ProductCatalog productDir;</a:t>
            </a:r>
          </a:p>
          <a:p>
            <a:pPr>
              <a:spcBef>
                <a:spcPct val="50000"/>
              </a:spcBef>
            </a:pPr>
            <a:r>
              <a:rPr lang="en-US" sz="1200" b="0">
                <a:latin typeface="Courier New" pitchFamily="5" charset="0"/>
              </a:rPr>
              <a:t>public AddProductJPanel(</a:t>
            </a:r>
            <a:r>
              <a:rPr lang="en-US" sz="1200">
                <a:latin typeface="Courier New" pitchFamily="5" charset="0"/>
              </a:rPr>
              <a:t>ProductCatalog pc</a:t>
            </a:r>
            <a:r>
              <a:rPr lang="en-US" sz="1200" b="0">
                <a:latin typeface="Courier New" pitchFamily="5" charset="0"/>
              </a:rPr>
              <a:t>)</a:t>
            </a:r>
          </a:p>
          <a:p>
            <a:pPr>
              <a:spcBef>
                <a:spcPct val="50000"/>
              </a:spcBef>
            </a:pPr>
            <a:r>
              <a:rPr lang="en-US" sz="1200" b="0">
                <a:latin typeface="Courier New" pitchFamily="5" charset="0"/>
              </a:rPr>
              <a:t>{</a:t>
            </a:r>
          </a:p>
          <a:p>
            <a:pPr>
              <a:spcBef>
                <a:spcPct val="50000"/>
              </a:spcBef>
            </a:pPr>
            <a:r>
              <a:rPr lang="en-US" sz="1200" b="0">
                <a:latin typeface="Courier New" pitchFamily="5" charset="0"/>
              </a:rPr>
              <a:t>    initComponents();</a:t>
            </a:r>
          </a:p>
          <a:p>
            <a:pPr>
              <a:spcBef>
                <a:spcPct val="50000"/>
              </a:spcBef>
            </a:pPr>
            <a:r>
              <a:rPr lang="en-US" sz="1200" b="0">
                <a:latin typeface="Courier New" pitchFamily="5" charset="0"/>
              </a:rPr>
              <a:t>    </a:t>
            </a:r>
            <a:r>
              <a:rPr lang="en-US" sz="1200">
                <a:latin typeface="Courier New" pitchFamily="5" charset="0"/>
              </a:rPr>
              <a:t>this.productDir = pc;</a:t>
            </a:r>
          </a:p>
          <a:p>
            <a:pPr>
              <a:spcBef>
                <a:spcPct val="50000"/>
              </a:spcBef>
            </a:pPr>
            <a:r>
              <a:rPr lang="en-US" sz="1200" b="0">
                <a:latin typeface="Courier New" pitchFamily="5" charset="0"/>
              </a:rPr>
              <a:t>}</a:t>
            </a:r>
          </a:p>
        </p:txBody>
      </p:sp>
      <p:sp>
        <p:nvSpPr>
          <p:cNvPr id="43013" name="Text Box 10"/>
          <p:cNvSpPr txBox="1">
            <a:spLocks noChangeArrowheads="1"/>
          </p:cNvSpPr>
          <p:nvPr/>
        </p:nvSpPr>
        <p:spPr bwMode="auto">
          <a:xfrm>
            <a:off x="1905000" y="4343400"/>
            <a:ext cx="3200400" cy="731838"/>
          </a:xfrm>
          <a:prstGeom prst="rect">
            <a:avLst/>
          </a:prstGeom>
          <a:noFill/>
          <a:ln w="9525">
            <a:noFill/>
            <a:miter lim="800000"/>
            <a:headEnd/>
            <a:tailEnd/>
          </a:ln>
        </p:spPr>
        <p:txBody>
          <a:bodyPr>
            <a:spAutoFit/>
          </a:bodyPr>
          <a:lstStyle/>
          <a:p>
            <a:pPr>
              <a:spcBef>
                <a:spcPct val="50000"/>
              </a:spcBef>
            </a:pPr>
            <a:r>
              <a:rPr lang="en-US" sz="1200">
                <a:solidFill>
                  <a:srgbClr val="FF0000"/>
                </a:solidFill>
              </a:rPr>
              <a:t>Be sure to add any imports – you will need:</a:t>
            </a:r>
          </a:p>
          <a:p>
            <a:pPr>
              <a:spcBef>
                <a:spcPct val="50000"/>
              </a:spcBef>
            </a:pPr>
            <a:r>
              <a:rPr lang="en-US" sz="1200">
                <a:solidFill>
                  <a:srgbClr val="FF0000"/>
                </a:solidFill>
              </a:rPr>
              <a:t>import Business.ProductCatalog;</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lang="en-US" sz="3600"/>
              <a:t>Step 9: AddProductJPanel (cont’d)</a:t>
            </a:r>
          </a:p>
        </p:txBody>
      </p:sp>
      <p:sp>
        <p:nvSpPr>
          <p:cNvPr id="45059" name="Rectangle 3"/>
          <p:cNvSpPr>
            <a:spLocks noGrp="1" noChangeArrowheads="1"/>
          </p:cNvSpPr>
          <p:nvPr>
            <p:ph type="body" idx="1"/>
          </p:nvPr>
        </p:nvSpPr>
        <p:spPr/>
        <p:txBody>
          <a:bodyPr/>
          <a:lstStyle/>
          <a:p>
            <a:pPr eaLnBrk="1" hangingPunct="1"/>
            <a:r>
              <a:rPr lang="en-US" sz="1800"/>
              <a:t>Next, we need to edit the code that saved data from the UserInterface to the business object (Product)</a:t>
            </a:r>
          </a:p>
          <a:p>
            <a:pPr lvl="1" eaLnBrk="1" hangingPunct="1"/>
            <a:r>
              <a:rPr lang="en-US" sz="1600">
                <a:ea typeface="ＭＳ Ｐゴシック" pitchFamily="30" charset="-128"/>
              </a:rPr>
              <a:t>We no longer have a Product object inside AddProductJPanel – instead we have a catalog that’s capable of creating them for us.</a:t>
            </a:r>
          </a:p>
          <a:p>
            <a:pPr eaLnBrk="1" hangingPunct="1"/>
            <a:r>
              <a:rPr lang="en-US" sz="1800"/>
              <a:t>Goto the actionEvent code on the ‘Add Product’ button</a:t>
            </a:r>
          </a:p>
          <a:p>
            <a:pPr lvl="1" eaLnBrk="1" hangingPunct="1"/>
            <a:r>
              <a:rPr lang="en-US" sz="1600">
                <a:ea typeface="ＭＳ Ｐゴシック" pitchFamily="30" charset="-128"/>
              </a:rPr>
              <a:t>Modify the code to:</a:t>
            </a:r>
          </a:p>
          <a:p>
            <a:pPr lvl="2" eaLnBrk="1" hangingPunct="1"/>
            <a:r>
              <a:rPr lang="en-US" sz="1400">
                <a:ea typeface="ＭＳ Ｐゴシック" pitchFamily="30" charset="-128"/>
              </a:rPr>
              <a:t>Create a Product class</a:t>
            </a:r>
          </a:p>
          <a:p>
            <a:pPr lvl="2" eaLnBrk="1" hangingPunct="1"/>
            <a:r>
              <a:rPr lang="en-US" sz="1400">
                <a:ea typeface="ＭＳ Ｐゴシック" pitchFamily="30" charset="-128"/>
              </a:rPr>
              <a:t>Populate that Product class</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
        <p:nvSpPr>
          <p:cNvPr id="45060" name="Text Box 4"/>
          <p:cNvSpPr txBox="1">
            <a:spLocks noChangeArrowheads="1"/>
          </p:cNvSpPr>
          <p:nvPr/>
        </p:nvSpPr>
        <p:spPr bwMode="auto">
          <a:xfrm>
            <a:off x="76200" y="5408613"/>
            <a:ext cx="5638800" cy="1373187"/>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a:t>
            </a:r>
            <a:r>
              <a:rPr lang="en-US" sz="1200">
                <a:latin typeface="Courier New" pitchFamily="5" charset="0"/>
              </a:rPr>
              <a:t>Product product = productCatalog.newProduct();</a:t>
            </a:r>
          </a:p>
          <a:p>
            <a:pPr>
              <a:spcBef>
                <a:spcPct val="50000"/>
              </a:spcBef>
            </a:pPr>
            <a:r>
              <a:rPr lang="en-US" sz="1200" b="0">
                <a:latin typeface="Courier New" pitchFamily="5" charset="0"/>
              </a:rPr>
              <a:t> product.setName(nameField.getText());</a:t>
            </a:r>
          </a:p>
          <a:p>
            <a:pPr>
              <a:spcBef>
                <a:spcPct val="50000"/>
              </a:spcBef>
            </a:pPr>
            <a:r>
              <a:rPr lang="en-US" sz="1200" b="0">
                <a:latin typeface="Courier New" pitchFamily="5" charset="0"/>
              </a:rPr>
              <a:t> product.setPrice(priceField.getText());</a:t>
            </a:r>
          </a:p>
          <a:p>
            <a:pPr>
              <a:spcBef>
                <a:spcPct val="50000"/>
              </a:spcBef>
            </a:pPr>
            <a:r>
              <a:rPr lang="en-US" sz="1200" b="0">
                <a:latin typeface="Courier New" pitchFamily="5" charset="0"/>
              </a:rPr>
              <a:t>..</a:t>
            </a:r>
          </a:p>
        </p:txBody>
      </p:sp>
      <p:sp>
        <p:nvSpPr>
          <p:cNvPr id="45061" name="Text Box 5"/>
          <p:cNvSpPr txBox="1">
            <a:spLocks noChangeArrowheads="1"/>
          </p:cNvSpPr>
          <p:nvPr/>
        </p:nvSpPr>
        <p:spPr bwMode="auto">
          <a:xfrm>
            <a:off x="76200" y="4083050"/>
            <a:ext cx="5562600" cy="1098550"/>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product.setName(nameField.getText());</a:t>
            </a:r>
          </a:p>
          <a:p>
            <a:pPr>
              <a:spcBef>
                <a:spcPct val="50000"/>
              </a:spcBef>
            </a:pPr>
            <a:r>
              <a:rPr lang="en-US" sz="1200" b="0">
                <a:latin typeface="Courier New" pitchFamily="5" charset="0"/>
              </a:rPr>
              <a:t> product.setPrice(priceField.getText());</a:t>
            </a:r>
          </a:p>
          <a:p>
            <a:pPr>
              <a:spcBef>
                <a:spcPct val="50000"/>
              </a:spcBef>
            </a:pPr>
            <a:r>
              <a:rPr lang="en-US" sz="1200" b="0">
                <a:latin typeface="Courier New" pitchFamily="5" charset="0"/>
              </a:rPr>
              <a:t>..</a:t>
            </a:r>
          </a:p>
        </p:txBody>
      </p:sp>
      <p:sp>
        <p:nvSpPr>
          <p:cNvPr id="45062" name="Line 6"/>
          <p:cNvSpPr>
            <a:spLocks noChangeShapeType="1"/>
          </p:cNvSpPr>
          <p:nvPr/>
        </p:nvSpPr>
        <p:spPr bwMode="auto">
          <a:xfrm>
            <a:off x="2209800" y="5029200"/>
            <a:ext cx="0" cy="457200"/>
          </a:xfrm>
          <a:prstGeom prst="line">
            <a:avLst/>
          </a:prstGeom>
          <a:noFill/>
          <a:ln w="76200">
            <a:solidFill>
              <a:schemeClr val="tx1"/>
            </a:solidFill>
            <a:miter lim="800000"/>
            <a:headEnd/>
            <a:tailEnd type="triangle" w="med" len="med"/>
          </a:ln>
        </p:spPr>
        <p:txBody>
          <a:bodyPr wrap="none"/>
          <a:lstStyle/>
          <a:p>
            <a:endParaRPr lang="en-US"/>
          </a:p>
        </p:txBody>
      </p:sp>
      <p:sp>
        <p:nvSpPr>
          <p:cNvPr id="45063" name="Text Box 7"/>
          <p:cNvSpPr txBox="1">
            <a:spLocks noChangeArrowheads="1"/>
          </p:cNvSpPr>
          <p:nvPr/>
        </p:nvSpPr>
        <p:spPr bwMode="auto">
          <a:xfrm>
            <a:off x="5410200" y="5700713"/>
            <a:ext cx="3581400" cy="830262"/>
          </a:xfrm>
          <a:prstGeom prst="rect">
            <a:avLst/>
          </a:prstGeom>
          <a:noFill/>
          <a:ln w="9525">
            <a:noFill/>
            <a:miter lim="800000"/>
            <a:headEnd/>
            <a:tailEnd/>
          </a:ln>
        </p:spPr>
        <p:txBody>
          <a:bodyPr>
            <a:spAutoFit/>
          </a:bodyPr>
          <a:lstStyle/>
          <a:p>
            <a:pPr>
              <a:spcBef>
                <a:spcPct val="50000"/>
              </a:spcBef>
            </a:pPr>
            <a:r>
              <a:rPr lang="en-US" sz="1200">
                <a:sym typeface="Wingdings" pitchFamily="5" charset="2"/>
              </a:rPr>
              <a:t> You can reuse the code to retrieve data from the UserInterface, however, you need to first create a Product object with the same name as the Product object before</a:t>
            </a:r>
            <a:endParaRPr lang="en-US" sz="1200"/>
          </a:p>
        </p:txBody>
      </p:sp>
      <p:sp>
        <p:nvSpPr>
          <p:cNvPr id="45064" name="Text Box 8"/>
          <p:cNvSpPr txBox="1">
            <a:spLocks noChangeArrowheads="1"/>
          </p:cNvSpPr>
          <p:nvPr/>
        </p:nvSpPr>
        <p:spPr bwMode="auto">
          <a:xfrm>
            <a:off x="5486400" y="3749675"/>
            <a:ext cx="3581400" cy="1662113"/>
          </a:xfrm>
          <a:prstGeom prst="rect">
            <a:avLst/>
          </a:prstGeom>
          <a:noFill/>
          <a:ln w="9525">
            <a:noFill/>
            <a:miter lim="800000"/>
            <a:headEnd/>
            <a:tailEnd/>
          </a:ln>
        </p:spPr>
        <p:txBody>
          <a:bodyPr>
            <a:spAutoFit/>
          </a:bodyPr>
          <a:lstStyle/>
          <a:p>
            <a:pPr>
              <a:spcBef>
                <a:spcPct val="50000"/>
              </a:spcBef>
            </a:pPr>
            <a:r>
              <a:rPr lang="en-US" sz="1200">
                <a:sym typeface="Wingdings" pitchFamily="5" charset="2"/>
              </a:rPr>
              <a:t>Everytime the actionPerformed event is triggered, a new Product object is created from the ProductCatalog and returned for manipulation.</a:t>
            </a:r>
          </a:p>
          <a:p>
            <a:pPr>
              <a:spcBef>
                <a:spcPct val="50000"/>
              </a:spcBef>
            </a:pPr>
            <a:r>
              <a:rPr lang="en-US" sz="1200">
                <a:sym typeface="Wingdings" pitchFamily="5" charset="2"/>
              </a:rPr>
              <a:t>If you remember, the newProduct() method in the ProductCatalog automatically adds the new Product to the list and returns a ‘copy’ or reference to it.</a:t>
            </a:r>
          </a:p>
          <a:p>
            <a:pPr>
              <a:spcBef>
                <a:spcPct val="50000"/>
              </a:spcBef>
            </a:pPr>
            <a:endParaRPr lang="en-US" sz="1200"/>
          </a:p>
        </p:txBody>
      </p:sp>
      <p:sp>
        <p:nvSpPr>
          <p:cNvPr id="45065" name="Line 9"/>
          <p:cNvSpPr>
            <a:spLocks noChangeShapeType="1"/>
          </p:cNvSpPr>
          <p:nvPr/>
        </p:nvSpPr>
        <p:spPr bwMode="auto">
          <a:xfrm flipH="1">
            <a:off x="4343400" y="4876800"/>
            <a:ext cx="1143000" cy="762000"/>
          </a:xfrm>
          <a:prstGeom prst="line">
            <a:avLst/>
          </a:prstGeom>
          <a:noFill/>
          <a:ln w="76200">
            <a:solidFill>
              <a:schemeClr val="tx1"/>
            </a:solidFill>
            <a:miter lim="800000"/>
            <a:headEnd/>
            <a:tailEnd type="triangle" w="med" len="med"/>
          </a:ln>
        </p:spPr>
        <p:txBody>
          <a:bodyPr wrap="none"/>
          <a:lstStyle/>
          <a:p>
            <a:endParaRPr 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en-US" sz="3600"/>
              <a:t>Step 10: ViewProductCatalogJPanel</a:t>
            </a:r>
          </a:p>
        </p:txBody>
      </p:sp>
      <p:sp>
        <p:nvSpPr>
          <p:cNvPr id="47107" name="Rectangle 3"/>
          <p:cNvSpPr>
            <a:spLocks noGrp="1" noChangeArrowheads="1"/>
          </p:cNvSpPr>
          <p:nvPr>
            <p:ph type="body" idx="1"/>
          </p:nvPr>
        </p:nvSpPr>
        <p:spPr/>
        <p:txBody>
          <a:bodyPr/>
          <a:lstStyle/>
          <a:p>
            <a:pPr eaLnBrk="1" hangingPunct="1"/>
            <a:r>
              <a:rPr lang="en-US" sz="1800"/>
              <a:t>Now that you have created the capability of creating multiple Products in the AddProductJPanel, you need a way to display all of the Product objects in the ProductCatalog.</a:t>
            </a:r>
          </a:p>
          <a:p>
            <a:pPr lvl="1" eaLnBrk="1" hangingPunct="1"/>
            <a:r>
              <a:rPr lang="en-US" sz="1600">
                <a:ea typeface="ＭＳ Ｐゴシック" pitchFamily="30" charset="-128"/>
              </a:rPr>
              <a:t>The first step is to change the parameter of the ViewProductCatalogJPanel constructor to a ProductCatalog type </a:t>
            </a:r>
          </a:p>
          <a:p>
            <a:pPr lvl="1" eaLnBrk="1" hangingPunct="1"/>
            <a:r>
              <a:rPr lang="en-US" sz="1600">
                <a:ea typeface="ＭＳ Ｐゴシック" pitchFamily="30" charset="-128"/>
              </a:rPr>
              <a:t>Previously, you didn’t have a member variable – so create one.</a:t>
            </a:r>
          </a:p>
          <a:p>
            <a:pPr lvl="1" eaLnBrk="1" hangingPunct="1">
              <a:buFont typeface="Wingdings" pitchFamily="5" charset="2"/>
              <a:buNone/>
            </a:pPr>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
        <p:nvSpPr>
          <p:cNvPr id="47108" name="Text Box 4"/>
          <p:cNvSpPr txBox="1">
            <a:spLocks noChangeArrowheads="1"/>
          </p:cNvSpPr>
          <p:nvPr/>
        </p:nvSpPr>
        <p:spPr bwMode="auto">
          <a:xfrm>
            <a:off x="4114800" y="5257800"/>
            <a:ext cx="5181600" cy="1647825"/>
          </a:xfrm>
          <a:prstGeom prst="rect">
            <a:avLst/>
          </a:prstGeom>
          <a:noFill/>
          <a:ln w="9525">
            <a:noFill/>
            <a:miter lim="800000"/>
            <a:headEnd/>
            <a:tailEnd/>
          </a:ln>
        </p:spPr>
        <p:txBody>
          <a:bodyPr>
            <a:spAutoFit/>
          </a:bodyPr>
          <a:lstStyle/>
          <a:p>
            <a:pPr>
              <a:spcBef>
                <a:spcPct val="50000"/>
              </a:spcBef>
            </a:pPr>
            <a:r>
              <a:rPr lang="en-US" sz="1200">
                <a:latin typeface="Courier New" pitchFamily="5" charset="0"/>
              </a:rPr>
              <a:t>private ProductCatalog productCatalog;</a:t>
            </a:r>
          </a:p>
          <a:p>
            <a:pPr>
              <a:spcBef>
                <a:spcPct val="50000"/>
              </a:spcBef>
            </a:pPr>
            <a:r>
              <a:rPr lang="en-US" sz="1200" b="0">
                <a:latin typeface="Courier New" pitchFamily="5" charset="0"/>
              </a:rPr>
              <a:t>public ViewProductCatalogJPanel(</a:t>
            </a:r>
            <a:r>
              <a:rPr lang="en-US" sz="1200">
                <a:latin typeface="Courier New" pitchFamily="5" charset="0"/>
              </a:rPr>
              <a:t>ProductCatalog pc</a:t>
            </a:r>
            <a:r>
              <a:rPr lang="en-US" sz="1200" b="0">
                <a:latin typeface="Courier New" pitchFamily="5" charset="0"/>
              </a:rPr>
              <a:t>)</a:t>
            </a:r>
          </a:p>
          <a:p>
            <a:pPr>
              <a:spcBef>
                <a:spcPct val="50000"/>
              </a:spcBef>
            </a:pPr>
            <a:r>
              <a:rPr lang="en-US" sz="1200" b="0">
                <a:latin typeface="Courier New" pitchFamily="5" charset="0"/>
              </a:rPr>
              <a:t>{</a:t>
            </a:r>
          </a:p>
          <a:p>
            <a:pPr>
              <a:spcBef>
                <a:spcPct val="50000"/>
              </a:spcBef>
            </a:pPr>
            <a:r>
              <a:rPr lang="en-US" sz="1200" b="0">
                <a:latin typeface="Courier New" pitchFamily="5" charset="0"/>
              </a:rPr>
              <a:t>    initComponents();</a:t>
            </a:r>
          </a:p>
          <a:p>
            <a:pPr>
              <a:spcBef>
                <a:spcPct val="50000"/>
              </a:spcBef>
            </a:pPr>
            <a:r>
              <a:rPr lang="en-US" sz="1200" b="0">
                <a:latin typeface="Courier New" pitchFamily="5" charset="0"/>
              </a:rPr>
              <a:t>    </a:t>
            </a:r>
            <a:r>
              <a:rPr lang="en-US" sz="1200">
                <a:latin typeface="Courier New" pitchFamily="5" charset="0"/>
              </a:rPr>
              <a:t>this.productCatalog = pc;</a:t>
            </a:r>
          </a:p>
          <a:p>
            <a:pPr>
              <a:spcBef>
                <a:spcPct val="50000"/>
              </a:spcBef>
            </a:pPr>
            <a:r>
              <a:rPr lang="en-US" sz="1200" b="0">
                <a:latin typeface="Courier New" pitchFamily="5" charset="0"/>
              </a:rPr>
              <a:t>}</a:t>
            </a:r>
          </a:p>
        </p:txBody>
      </p:sp>
      <p:sp>
        <p:nvSpPr>
          <p:cNvPr id="47109" name="Text Box 5"/>
          <p:cNvSpPr txBox="1">
            <a:spLocks noChangeArrowheads="1"/>
          </p:cNvSpPr>
          <p:nvPr/>
        </p:nvSpPr>
        <p:spPr bwMode="auto">
          <a:xfrm>
            <a:off x="0" y="3505200"/>
            <a:ext cx="5562600" cy="1922463"/>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public ViewProductJPanel(Product product) {</a:t>
            </a:r>
          </a:p>
          <a:p>
            <a:pPr>
              <a:spcBef>
                <a:spcPct val="50000"/>
              </a:spcBef>
            </a:pPr>
            <a:r>
              <a:rPr lang="en-US" sz="1200" b="0">
                <a:latin typeface="Courier New" pitchFamily="5" charset="0"/>
              </a:rPr>
              <a:t>  initComponents();</a:t>
            </a:r>
          </a:p>
          <a:p>
            <a:pPr>
              <a:spcBef>
                <a:spcPct val="50000"/>
              </a:spcBef>
            </a:pPr>
            <a:r>
              <a:rPr lang="en-US" sz="1200" b="0">
                <a:latin typeface="Courier New" pitchFamily="5" charset="0"/>
              </a:rPr>
              <a:t>  nameLabel.setText(product.getName());</a:t>
            </a:r>
          </a:p>
          <a:p>
            <a:pPr>
              <a:spcBef>
                <a:spcPct val="50000"/>
              </a:spcBef>
            </a:pPr>
            <a:r>
              <a:rPr lang="en-US" sz="1200" b="0">
                <a:latin typeface="Courier New" pitchFamily="5" charset="0"/>
              </a:rPr>
              <a:t>  priceLabel.setText(product.getPrice());</a:t>
            </a:r>
          </a:p>
          <a:p>
            <a:pPr>
              <a:spcBef>
                <a:spcPct val="50000"/>
              </a:spcBef>
            </a:pPr>
            <a:r>
              <a:rPr lang="en-US" sz="1200" b="0">
                <a:latin typeface="Courier New" pitchFamily="5" charset="0"/>
              </a:rPr>
              <a:t>}</a:t>
            </a:r>
          </a:p>
          <a:p>
            <a:pPr>
              <a:spcBef>
                <a:spcPct val="50000"/>
              </a:spcBef>
            </a:pPr>
            <a:r>
              <a:rPr lang="en-US" sz="1200" b="0">
                <a:latin typeface="Courier New" pitchFamily="5" charset="0"/>
              </a:rPr>
              <a:t>..</a:t>
            </a:r>
          </a:p>
        </p:txBody>
      </p:sp>
      <p:sp>
        <p:nvSpPr>
          <p:cNvPr id="47110" name="Line 6"/>
          <p:cNvSpPr>
            <a:spLocks noChangeShapeType="1"/>
          </p:cNvSpPr>
          <p:nvPr/>
        </p:nvSpPr>
        <p:spPr bwMode="auto">
          <a:xfrm>
            <a:off x="3733800" y="4953000"/>
            <a:ext cx="381000" cy="304800"/>
          </a:xfrm>
          <a:prstGeom prst="line">
            <a:avLst/>
          </a:prstGeom>
          <a:noFill/>
          <a:ln w="76200">
            <a:solidFill>
              <a:schemeClr val="tx1"/>
            </a:solidFill>
            <a:miter lim="800000"/>
            <a:headEnd/>
            <a:tailEnd type="triangle" w="med" len="med"/>
          </a:ln>
        </p:spPr>
        <p:txBody>
          <a:bodyPr wrap="none"/>
          <a:lstStyle/>
          <a:p>
            <a:endParaRPr lang="en-US"/>
          </a:p>
        </p:txBody>
      </p:sp>
      <p:sp>
        <p:nvSpPr>
          <p:cNvPr id="47111" name="Text Box 7"/>
          <p:cNvSpPr txBox="1">
            <a:spLocks noChangeArrowheads="1"/>
          </p:cNvSpPr>
          <p:nvPr/>
        </p:nvSpPr>
        <p:spPr bwMode="auto">
          <a:xfrm>
            <a:off x="5638800" y="4267200"/>
            <a:ext cx="3200400" cy="731838"/>
          </a:xfrm>
          <a:prstGeom prst="rect">
            <a:avLst/>
          </a:prstGeom>
          <a:noFill/>
          <a:ln w="9525">
            <a:noFill/>
            <a:miter lim="800000"/>
            <a:headEnd/>
            <a:tailEnd/>
          </a:ln>
        </p:spPr>
        <p:txBody>
          <a:bodyPr>
            <a:spAutoFit/>
          </a:bodyPr>
          <a:lstStyle/>
          <a:p>
            <a:pPr>
              <a:spcBef>
                <a:spcPct val="50000"/>
              </a:spcBef>
            </a:pPr>
            <a:r>
              <a:rPr lang="en-US" sz="1200">
                <a:solidFill>
                  <a:srgbClr val="FF0000"/>
                </a:solidFill>
              </a:rPr>
              <a:t>Be sure to add any imports – you will need:</a:t>
            </a:r>
          </a:p>
          <a:p>
            <a:pPr>
              <a:spcBef>
                <a:spcPct val="50000"/>
              </a:spcBef>
            </a:pPr>
            <a:r>
              <a:rPr lang="en-US" sz="1200">
                <a:solidFill>
                  <a:srgbClr val="FF0000"/>
                </a:solidFill>
              </a:rPr>
              <a:t>import Business.ProductCatalog;</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pPr eaLnBrk="1" hangingPunct="1"/>
            <a:r>
              <a:rPr lang="en-US" sz="3600"/>
              <a:t>Step 10: ViewProductCatalogJPanel (cont’d)</a:t>
            </a:r>
          </a:p>
        </p:txBody>
      </p:sp>
      <p:sp>
        <p:nvSpPr>
          <p:cNvPr id="49155" name="Rectangle 3"/>
          <p:cNvSpPr>
            <a:spLocks noGrp="1" noChangeArrowheads="1"/>
          </p:cNvSpPr>
          <p:nvPr>
            <p:ph type="body" idx="1"/>
          </p:nvPr>
        </p:nvSpPr>
        <p:spPr/>
        <p:txBody>
          <a:bodyPr/>
          <a:lstStyle/>
          <a:p>
            <a:pPr eaLnBrk="1" hangingPunct="1"/>
            <a:r>
              <a:rPr lang="en-US" sz="1800"/>
              <a:t>Now that you have passed the ProductCatalog to the ViewProductCatalogJPanel, we can use the table to display the data.</a:t>
            </a:r>
          </a:p>
          <a:p>
            <a:pPr lvl="1" eaLnBrk="1" hangingPunct="1"/>
            <a:r>
              <a:rPr lang="en-US" sz="1600">
                <a:ea typeface="ＭＳ Ｐゴシック" pitchFamily="30" charset="-128"/>
              </a:rPr>
              <a:t>Some of the syntax is going to be a bit mechanical – the advice is to study it and try to understand it</a:t>
            </a:r>
          </a:p>
          <a:p>
            <a:pPr lvl="1" eaLnBrk="1" hangingPunct="1"/>
            <a:r>
              <a:rPr lang="en-US" sz="1600">
                <a:ea typeface="ＭＳ Ｐゴシック" pitchFamily="30" charset="-128"/>
              </a:rPr>
              <a:t>Create a new method in the class called ‘refresh’ (see next slide)</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p:txBody>
          <a:bodyPr/>
          <a:lstStyle/>
          <a:p>
            <a:pPr eaLnBrk="1" hangingPunct="1"/>
            <a:r>
              <a:rPr lang="en-US" sz="3600"/>
              <a:t>Step 10: ViewProductCatalogJPanel (cont’d)</a:t>
            </a:r>
          </a:p>
        </p:txBody>
      </p:sp>
      <p:sp>
        <p:nvSpPr>
          <p:cNvPr id="51203" name="Content Placeholder 2"/>
          <p:cNvSpPr>
            <a:spLocks noGrp="1"/>
          </p:cNvSpPr>
          <p:nvPr>
            <p:ph idx="1"/>
          </p:nvPr>
        </p:nvSpPr>
        <p:spPr>
          <a:xfrm>
            <a:off x="0" y="1981200"/>
            <a:ext cx="7162800" cy="4343400"/>
          </a:xfrm>
        </p:spPr>
        <p:txBody>
          <a:bodyPr/>
          <a:lstStyle/>
          <a:p>
            <a:pPr eaLnBrk="1" hangingPunct="1">
              <a:buFont typeface="Wingdings" pitchFamily="5" charset="2"/>
              <a:buNone/>
            </a:pPr>
            <a:r>
              <a:rPr lang="en-US" sz="1200" dirty="0">
                <a:latin typeface="Courier" pitchFamily="30" charset="0"/>
              </a:rPr>
              <a:t>private void refresh()</a:t>
            </a:r>
          </a:p>
          <a:p>
            <a:pPr eaLnBrk="1" hangingPunct="1">
              <a:buFont typeface="Wingdings" pitchFamily="5" charset="2"/>
              <a:buNone/>
            </a:pPr>
            <a:r>
              <a:rPr lang="en-US" sz="1200" dirty="0">
                <a:latin typeface="Courier" pitchFamily="30" charset="0"/>
              </a:rPr>
              <a:t>{</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int</a:t>
            </a:r>
            <a:r>
              <a:rPr lang="en-US" sz="1200" dirty="0">
                <a:latin typeface="Courier" pitchFamily="30" charset="0"/>
              </a:rPr>
              <a:t> </a:t>
            </a:r>
            <a:r>
              <a:rPr lang="en-US" sz="1200" dirty="0" err="1">
                <a:latin typeface="Courier" pitchFamily="30" charset="0"/>
              </a:rPr>
              <a:t>rowCount</a:t>
            </a:r>
            <a:r>
              <a:rPr lang="en-US" sz="1200" dirty="0">
                <a:latin typeface="Courier" pitchFamily="30" charset="0"/>
              </a:rPr>
              <a:t> =</a:t>
            </a:r>
            <a:r>
              <a:rPr lang="en-US" sz="1200" dirty="0" err="1">
                <a:latin typeface="Courier" pitchFamily="30" charset="0"/>
              </a:rPr>
              <a:t>productTable.getRowCount</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int</a:t>
            </a:r>
            <a:r>
              <a:rPr lang="en-US" sz="1200" dirty="0">
                <a:latin typeface="Courier" pitchFamily="30" charset="0"/>
              </a:rPr>
              <a:t> </a:t>
            </a:r>
            <a:r>
              <a:rPr lang="en-US" sz="1200" dirty="0" err="1">
                <a:latin typeface="Courier" pitchFamily="30" charset="0"/>
              </a:rPr>
              <a:t>i</a:t>
            </a:r>
            <a:r>
              <a:rPr lang="en-US" sz="1200" dirty="0">
                <a:latin typeface="Courier" pitchFamily="30" charset="0"/>
              </a:rPr>
              <a:t>;</a:t>
            </a:r>
          </a:p>
          <a:p>
            <a:pPr eaLnBrk="1" hangingPunct="1">
              <a:buFont typeface="Wingdings" pitchFamily="5" charset="2"/>
              <a:buNone/>
            </a:pPr>
            <a:r>
              <a:rPr lang="en-US" sz="1200" dirty="0">
                <a:latin typeface="Courier" pitchFamily="30" charset="0"/>
              </a:rPr>
              <a:t>  	for (</a:t>
            </a:r>
            <a:r>
              <a:rPr lang="en-US" sz="1200" dirty="0" err="1">
                <a:latin typeface="Courier" pitchFamily="30" charset="0"/>
              </a:rPr>
              <a:t>i</a:t>
            </a:r>
            <a:r>
              <a:rPr lang="en-US" sz="1200" dirty="0">
                <a:latin typeface="Courier" pitchFamily="30" charset="0"/>
              </a:rPr>
              <a:t> = rowCount-1; </a:t>
            </a:r>
            <a:r>
              <a:rPr lang="en-US" sz="1200" dirty="0" err="1">
                <a:latin typeface="Courier" pitchFamily="30" charset="0"/>
              </a:rPr>
              <a:t>i</a:t>
            </a:r>
            <a:r>
              <a:rPr lang="en-US" sz="1200" dirty="0">
                <a:latin typeface="Courier" pitchFamily="30" charset="0"/>
              </a:rPr>
              <a:t> &gt;= 0; </a:t>
            </a:r>
            <a:r>
              <a:rPr lang="en-US" sz="1200" dirty="0" err="1">
                <a:latin typeface="Courier" pitchFamily="30" charset="0"/>
              </a:rPr>
              <a:t>i</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DefaultTableModel</a:t>
            </a:r>
            <a:r>
              <a:rPr lang="en-US" sz="1200" dirty="0">
                <a:latin typeface="Courier" pitchFamily="30" charset="0"/>
              </a:rPr>
              <a:t>)</a:t>
            </a:r>
            <a:r>
              <a:rPr lang="en-US" sz="1200" dirty="0" err="1">
                <a:latin typeface="Courier" pitchFamily="30" charset="0"/>
              </a:rPr>
              <a:t>productTable.getModel</a:t>
            </a:r>
            <a:r>
              <a:rPr lang="en-US" sz="1200" dirty="0">
                <a:latin typeface="Courier" pitchFamily="30" charset="0"/>
              </a:rPr>
              <a:t>()).</a:t>
            </a:r>
            <a:r>
              <a:rPr lang="en-US" sz="1200" dirty="0" err="1">
                <a:latin typeface="Courier" pitchFamily="30" charset="0"/>
              </a:rPr>
              <a:t>removeRow</a:t>
            </a:r>
            <a:r>
              <a:rPr lang="en-US" sz="1200" dirty="0">
                <a:latin typeface="Courier" pitchFamily="30" charset="0"/>
              </a:rPr>
              <a:t>(</a:t>
            </a:r>
            <a:r>
              <a:rPr lang="en-US" sz="1200" dirty="0" err="1">
                <a:latin typeface="Courier" pitchFamily="30" charset="0"/>
              </a:rPr>
              <a:t>i</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p>
          <a:p>
            <a:pPr eaLnBrk="1" hangingPunct="1">
              <a:buFont typeface="Wingdings" pitchFamily="5" charset="2"/>
              <a:buNone/>
            </a:pPr>
            <a:endParaRPr lang="en-US" sz="1200" dirty="0">
              <a:latin typeface="Courier" pitchFamily="30" charset="0"/>
            </a:endParaRPr>
          </a:p>
          <a:p>
            <a:pPr eaLnBrk="1" hangingPunct="1">
              <a:buFont typeface="Wingdings" pitchFamily="5" charset="2"/>
              <a:buNone/>
            </a:pPr>
            <a:r>
              <a:rPr lang="en-US" sz="1200" dirty="0">
                <a:latin typeface="Courier" pitchFamily="30" charset="0"/>
              </a:rPr>
              <a:t>	</a:t>
            </a:r>
            <a:r>
              <a:rPr lang="en-US" sz="1200" dirty="0" err="1">
                <a:latin typeface="Courier" pitchFamily="30" charset="0"/>
              </a:rPr>
              <a:t>ArrayList</a:t>
            </a:r>
            <a:r>
              <a:rPr lang="en-US" sz="1200" dirty="0">
                <a:latin typeface="Courier" pitchFamily="30" charset="0"/>
              </a:rPr>
              <a:t>&lt;Product&gt; products = </a:t>
            </a:r>
            <a:r>
              <a:rPr lang="en-US" sz="1200" dirty="0" err="1">
                <a:latin typeface="Courier" pitchFamily="30" charset="0"/>
              </a:rPr>
              <a:t>productCatalog</a:t>
            </a:r>
            <a:r>
              <a:rPr lang="en-US" sz="1200" dirty="0">
                <a:latin typeface="Courier" pitchFamily="30" charset="0"/>
              </a:rPr>
              <a:t>().</a:t>
            </a:r>
            <a:r>
              <a:rPr lang="en-US" sz="1200" dirty="0" err="1">
                <a:latin typeface="Courier" pitchFamily="30" charset="0"/>
              </a:rPr>
              <a:t>getProductList</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p>
          <a:p>
            <a:pPr eaLnBrk="1" hangingPunct="1">
              <a:buFont typeface="Wingdings" pitchFamily="5" charset="2"/>
              <a:buNone/>
            </a:pPr>
            <a:r>
              <a:rPr lang="en-US" sz="1200" dirty="0">
                <a:latin typeface="Courier" pitchFamily="30" charset="0"/>
              </a:rPr>
              <a:t>	for (Product p: products)</a:t>
            </a:r>
          </a:p>
          <a:p>
            <a:pPr eaLnBrk="1" hangingPunct="1">
              <a:buFont typeface="Wingdings" pitchFamily="5" charset="2"/>
              <a:buNone/>
            </a:pPr>
            <a:r>
              <a:rPr lang="en-US" sz="1200" dirty="0">
                <a:latin typeface="Courier" pitchFamily="30" charset="0"/>
              </a:rPr>
              <a:t>	{</a:t>
            </a:r>
          </a:p>
          <a:p>
            <a:pPr eaLnBrk="1" hangingPunct="1">
              <a:buFont typeface="Wingdings" pitchFamily="5" charset="2"/>
              <a:buNone/>
            </a:pPr>
            <a:r>
              <a:rPr lang="en-US" sz="1200" dirty="0">
                <a:latin typeface="Courier" pitchFamily="30" charset="0"/>
              </a:rPr>
              <a:t>		Object[] </a:t>
            </a:r>
            <a:r>
              <a:rPr lang="en-US" sz="1200" dirty="0" err="1">
                <a:latin typeface="Courier" pitchFamily="30" charset="0"/>
              </a:rPr>
              <a:t>product_row</a:t>
            </a:r>
            <a:r>
              <a:rPr lang="en-US" sz="1200" dirty="0">
                <a:latin typeface="Courier" pitchFamily="30" charset="0"/>
              </a:rPr>
              <a:t> = new Object[3];           </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product_row</a:t>
            </a:r>
            <a:r>
              <a:rPr lang="en-US" sz="1200" dirty="0">
                <a:latin typeface="Courier" pitchFamily="30" charset="0"/>
              </a:rPr>
              <a:t> [0] = p;</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product_row</a:t>
            </a:r>
            <a:r>
              <a:rPr lang="en-US" sz="1200" dirty="0">
                <a:latin typeface="Courier" pitchFamily="30" charset="0"/>
              </a:rPr>
              <a:t> [1] = </a:t>
            </a:r>
            <a:r>
              <a:rPr lang="en-US" sz="1200" dirty="0" err="1">
                <a:latin typeface="Courier" pitchFamily="30" charset="0"/>
              </a:rPr>
              <a:t>p.getPrice</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product_row</a:t>
            </a:r>
            <a:r>
              <a:rPr lang="en-US" sz="1200" dirty="0">
                <a:latin typeface="Courier" pitchFamily="30" charset="0"/>
              </a:rPr>
              <a:t> [2] = </a:t>
            </a:r>
            <a:r>
              <a:rPr lang="en-US" sz="1200" dirty="0" err="1">
                <a:latin typeface="Courier" pitchFamily="30" charset="0"/>
              </a:rPr>
              <a:t>p.getAvailability</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DefaultTableModel</a:t>
            </a:r>
            <a:r>
              <a:rPr lang="en-US" sz="1200" dirty="0">
                <a:latin typeface="Courier" pitchFamily="30" charset="0"/>
              </a:rPr>
              <a:t>)</a:t>
            </a:r>
            <a:r>
              <a:rPr lang="en-US" sz="1200" dirty="0" err="1">
                <a:latin typeface="Courier" pitchFamily="30" charset="0"/>
              </a:rPr>
              <a:t>productTable.getModel</a:t>
            </a:r>
            <a:r>
              <a:rPr lang="en-US" sz="1200" dirty="0">
                <a:latin typeface="Courier" pitchFamily="30" charset="0"/>
              </a:rPr>
              <a:t>()).</a:t>
            </a:r>
            <a:r>
              <a:rPr lang="en-US" sz="1200" dirty="0" err="1">
                <a:latin typeface="Courier" pitchFamily="30" charset="0"/>
              </a:rPr>
              <a:t>addRow</a:t>
            </a:r>
            <a:r>
              <a:rPr lang="en-US" sz="1200" dirty="0">
                <a:latin typeface="Courier" pitchFamily="30" charset="0"/>
              </a:rPr>
              <a:t>(</a:t>
            </a:r>
            <a:r>
              <a:rPr lang="en-US" sz="1200" dirty="0" err="1">
                <a:latin typeface="Courier" pitchFamily="30" charset="0"/>
              </a:rPr>
              <a:t>product_row</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p>
        </p:txBody>
      </p:sp>
      <p:sp>
        <p:nvSpPr>
          <p:cNvPr id="51204" name="Text Box 13"/>
          <p:cNvSpPr txBox="1">
            <a:spLocks noChangeArrowheads="1"/>
          </p:cNvSpPr>
          <p:nvPr/>
        </p:nvSpPr>
        <p:spPr bwMode="auto">
          <a:xfrm>
            <a:off x="1066800" y="6400800"/>
            <a:ext cx="5638800" cy="457200"/>
          </a:xfrm>
          <a:prstGeom prst="rect">
            <a:avLst/>
          </a:prstGeom>
          <a:noFill/>
          <a:ln w="9525">
            <a:noFill/>
            <a:miter lim="800000"/>
            <a:headEnd/>
            <a:tailEnd/>
          </a:ln>
        </p:spPr>
        <p:txBody>
          <a:bodyPr>
            <a:spAutoFit/>
          </a:bodyPr>
          <a:lstStyle/>
          <a:p>
            <a:pPr>
              <a:spcBef>
                <a:spcPct val="50000"/>
              </a:spcBef>
            </a:pPr>
            <a:r>
              <a:rPr lang="en-US"/>
              <a:t>PLEASE TAKE TIME TO READ CODE</a:t>
            </a:r>
          </a:p>
        </p:txBody>
      </p:sp>
      <p:sp>
        <p:nvSpPr>
          <p:cNvPr id="51205" name="Text Box 10"/>
          <p:cNvSpPr txBox="1">
            <a:spLocks noChangeArrowheads="1"/>
          </p:cNvSpPr>
          <p:nvPr/>
        </p:nvSpPr>
        <p:spPr bwMode="auto">
          <a:xfrm>
            <a:off x="6477000" y="3276600"/>
            <a:ext cx="2667000" cy="457200"/>
          </a:xfrm>
          <a:prstGeom prst="rect">
            <a:avLst/>
          </a:prstGeom>
          <a:noFill/>
          <a:ln w="9525">
            <a:noFill/>
            <a:miter lim="800000"/>
            <a:headEnd/>
            <a:tailEnd/>
          </a:ln>
        </p:spPr>
        <p:txBody>
          <a:bodyPr>
            <a:spAutoFit/>
          </a:bodyPr>
          <a:lstStyle/>
          <a:p>
            <a:pPr>
              <a:spcBef>
                <a:spcPct val="50000"/>
              </a:spcBef>
            </a:pPr>
            <a:r>
              <a:rPr lang="en-US" sz="1200">
                <a:sym typeface="Wingdings" pitchFamily="5" charset="2"/>
              </a:rPr>
              <a:t> </a:t>
            </a:r>
            <a:r>
              <a:rPr lang="en-US" sz="1200"/>
              <a:t>This chunk of code will delete any rows currently in the table.  </a:t>
            </a:r>
          </a:p>
        </p:txBody>
      </p:sp>
      <p:sp>
        <p:nvSpPr>
          <p:cNvPr id="51206" name="Text Box 12"/>
          <p:cNvSpPr txBox="1">
            <a:spLocks noChangeArrowheads="1"/>
          </p:cNvSpPr>
          <p:nvPr/>
        </p:nvSpPr>
        <p:spPr bwMode="auto">
          <a:xfrm>
            <a:off x="6858000" y="4038600"/>
            <a:ext cx="2286000" cy="3046413"/>
          </a:xfrm>
          <a:prstGeom prst="rect">
            <a:avLst/>
          </a:prstGeom>
          <a:noFill/>
          <a:ln w="9525">
            <a:noFill/>
            <a:miter lim="800000"/>
            <a:headEnd/>
            <a:tailEnd/>
          </a:ln>
        </p:spPr>
        <p:txBody>
          <a:bodyPr>
            <a:spAutoFit/>
          </a:bodyPr>
          <a:lstStyle/>
          <a:p>
            <a:pPr>
              <a:spcBef>
                <a:spcPct val="50000"/>
              </a:spcBef>
              <a:buFont typeface="Wingdings" pitchFamily="5" charset="2"/>
              <a:buChar char="ß"/>
            </a:pPr>
            <a:r>
              <a:rPr lang="en-US" sz="1200">
                <a:sym typeface="Wingdings" pitchFamily="5" charset="2"/>
              </a:rPr>
              <a:t>This chunk of code will go through all of the Product objects inside the ProductCatalog variable and do a few things:</a:t>
            </a:r>
            <a:r>
              <a:rPr lang="en-US" sz="1200"/>
              <a:t>1 Create a new object with 3 slots</a:t>
            </a:r>
          </a:p>
          <a:p>
            <a:pPr>
              <a:spcBef>
                <a:spcPct val="50000"/>
              </a:spcBef>
              <a:buFont typeface="Wingdings" pitchFamily="5" charset="2"/>
              <a:buChar char="ß"/>
            </a:pPr>
            <a:r>
              <a:rPr lang="en-US" sz="1200"/>
              <a:t>1 Create a new object with 3 slots</a:t>
            </a:r>
          </a:p>
          <a:p>
            <a:pPr>
              <a:spcBef>
                <a:spcPct val="50000"/>
              </a:spcBef>
              <a:buFont typeface="Wingdings" pitchFamily="5" charset="2"/>
              <a:buChar char="ß"/>
            </a:pPr>
            <a:r>
              <a:rPr lang="en-US" sz="1200"/>
              <a:t>2 Populate the object with some data </a:t>
            </a:r>
          </a:p>
          <a:p>
            <a:pPr>
              <a:spcBef>
                <a:spcPct val="50000"/>
              </a:spcBef>
              <a:buFont typeface="Wingdings" pitchFamily="5" charset="2"/>
              <a:buChar char="ß"/>
            </a:pPr>
            <a:r>
              <a:rPr lang="en-US" sz="1200"/>
              <a:t>3 Add the object as a row in the Table. </a:t>
            </a:r>
          </a:p>
          <a:p>
            <a:pPr>
              <a:spcBef>
                <a:spcPct val="50000"/>
              </a:spcBef>
              <a:buFont typeface="Wingdings" pitchFamily="5" charset="2"/>
              <a:buChar char="ß"/>
            </a:pPr>
            <a:endParaRPr lang="en-US" sz="1200"/>
          </a:p>
          <a:p>
            <a:pPr>
              <a:spcBef>
                <a:spcPct val="50000"/>
              </a:spcBef>
            </a:pPr>
            <a:endParaRPr lang="en-US" sz="120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r>
              <a:rPr lang="en-US" sz="3600"/>
              <a:t>Step 10: ViewProductCatalogJPanel (cont’d)</a:t>
            </a:r>
          </a:p>
        </p:txBody>
      </p:sp>
      <p:sp>
        <p:nvSpPr>
          <p:cNvPr id="52227" name="Rectangle 3"/>
          <p:cNvSpPr>
            <a:spLocks noGrp="1" noChangeArrowheads="1"/>
          </p:cNvSpPr>
          <p:nvPr>
            <p:ph type="body" idx="1"/>
          </p:nvPr>
        </p:nvSpPr>
        <p:spPr/>
        <p:txBody>
          <a:bodyPr/>
          <a:lstStyle/>
          <a:p>
            <a:pPr eaLnBrk="1" hangingPunct="1"/>
            <a:r>
              <a:rPr lang="en-US" sz="1800"/>
              <a:t>Now that you have the refresh method created, you need to call it from the constructor of the ViewProductCatalogJPanel</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
        <p:nvSpPr>
          <p:cNvPr id="52228" name="Text Box 4"/>
          <p:cNvSpPr txBox="1">
            <a:spLocks noChangeArrowheads="1"/>
          </p:cNvSpPr>
          <p:nvPr/>
        </p:nvSpPr>
        <p:spPr bwMode="auto">
          <a:xfrm>
            <a:off x="3886200" y="4343400"/>
            <a:ext cx="5257800" cy="2197100"/>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public ViewProductCatalogJPanel(ProductCatalog pc)</a:t>
            </a:r>
          </a:p>
          <a:p>
            <a:pPr>
              <a:spcBef>
                <a:spcPct val="50000"/>
              </a:spcBef>
            </a:pPr>
            <a:r>
              <a:rPr lang="en-US" sz="1200" b="0">
                <a:latin typeface="Courier New" pitchFamily="5" charset="0"/>
              </a:rPr>
              <a:t> {</a:t>
            </a:r>
          </a:p>
          <a:p>
            <a:pPr>
              <a:spcBef>
                <a:spcPct val="50000"/>
              </a:spcBef>
            </a:pPr>
            <a:r>
              <a:rPr lang="en-US" sz="1200" b="0">
                <a:latin typeface="Courier New" pitchFamily="5" charset="0"/>
              </a:rPr>
              <a:t>    initComponents();</a:t>
            </a:r>
          </a:p>
          <a:p>
            <a:pPr>
              <a:spcBef>
                <a:spcPct val="50000"/>
              </a:spcBef>
            </a:pPr>
            <a:r>
              <a:rPr lang="en-US" sz="1200" b="0">
                <a:latin typeface="Courier New" pitchFamily="5" charset="0"/>
              </a:rPr>
              <a:t>    this.productCatalog = pc;</a:t>
            </a:r>
          </a:p>
          <a:p>
            <a:pPr>
              <a:spcBef>
                <a:spcPct val="50000"/>
              </a:spcBef>
            </a:pPr>
            <a:r>
              <a:rPr lang="en-US" sz="1200" b="0">
                <a:latin typeface="Courier New" pitchFamily="5" charset="0"/>
              </a:rPr>
              <a:t>    </a:t>
            </a:r>
            <a:r>
              <a:rPr lang="en-US" sz="1200">
                <a:latin typeface="Courier New" pitchFamily="5" charset="0"/>
              </a:rPr>
              <a:t>refresh();</a:t>
            </a:r>
          </a:p>
          <a:p>
            <a:pPr>
              <a:spcBef>
                <a:spcPct val="50000"/>
              </a:spcBef>
            </a:pPr>
            <a:r>
              <a:rPr lang="en-US" sz="1200" b="0">
                <a:latin typeface="Courier New" pitchFamily="5" charset="0"/>
              </a:rPr>
              <a:t>}</a:t>
            </a:r>
          </a:p>
          <a:p>
            <a:pPr>
              <a:spcBef>
                <a:spcPct val="50000"/>
              </a:spcBef>
            </a:pPr>
            <a:r>
              <a:rPr lang="en-US" sz="1200" b="0">
                <a:latin typeface="Courier New" pitchFamily="5" charset="0"/>
              </a:rPr>
              <a:t>..</a:t>
            </a:r>
          </a:p>
        </p:txBody>
      </p:sp>
      <p:sp>
        <p:nvSpPr>
          <p:cNvPr id="52229" name="Text Box 5"/>
          <p:cNvSpPr txBox="1">
            <a:spLocks noChangeArrowheads="1"/>
          </p:cNvSpPr>
          <p:nvPr/>
        </p:nvSpPr>
        <p:spPr bwMode="auto">
          <a:xfrm>
            <a:off x="0" y="2590800"/>
            <a:ext cx="5257800" cy="1922463"/>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public ViewProductCatalogJPanel(ProductCatalog pc)</a:t>
            </a:r>
          </a:p>
          <a:p>
            <a:pPr>
              <a:spcBef>
                <a:spcPct val="50000"/>
              </a:spcBef>
            </a:pPr>
            <a:r>
              <a:rPr lang="en-US" sz="1200" b="0">
                <a:latin typeface="Courier New" pitchFamily="5" charset="0"/>
              </a:rPr>
              <a:t> {</a:t>
            </a:r>
          </a:p>
          <a:p>
            <a:pPr>
              <a:spcBef>
                <a:spcPct val="50000"/>
              </a:spcBef>
            </a:pPr>
            <a:r>
              <a:rPr lang="en-US" sz="1200" b="0">
                <a:latin typeface="Courier New" pitchFamily="5" charset="0"/>
              </a:rPr>
              <a:t>    initComponents();</a:t>
            </a:r>
          </a:p>
          <a:p>
            <a:pPr>
              <a:spcBef>
                <a:spcPct val="50000"/>
              </a:spcBef>
            </a:pPr>
            <a:r>
              <a:rPr lang="en-US" sz="1200" b="0">
                <a:latin typeface="Courier New" pitchFamily="5" charset="0"/>
              </a:rPr>
              <a:t>    this.productCatalog = pc;</a:t>
            </a:r>
          </a:p>
          <a:p>
            <a:pPr>
              <a:spcBef>
                <a:spcPct val="50000"/>
              </a:spcBef>
            </a:pPr>
            <a:r>
              <a:rPr lang="en-US" sz="1200" b="0">
                <a:latin typeface="Courier New" pitchFamily="5" charset="0"/>
              </a:rPr>
              <a:t>}</a:t>
            </a:r>
          </a:p>
          <a:p>
            <a:pPr>
              <a:spcBef>
                <a:spcPct val="50000"/>
              </a:spcBef>
            </a:pPr>
            <a:r>
              <a:rPr lang="en-US" sz="1200" b="0">
                <a:latin typeface="Courier New" pitchFamily="5" charset="0"/>
              </a:rPr>
              <a:t>..</a:t>
            </a:r>
          </a:p>
        </p:txBody>
      </p:sp>
      <p:cxnSp>
        <p:nvCxnSpPr>
          <p:cNvPr id="52230" name="AutoShape 6"/>
          <p:cNvCxnSpPr>
            <a:cxnSpLocks noChangeShapeType="1"/>
          </p:cNvCxnSpPr>
          <p:nvPr/>
        </p:nvCxnSpPr>
        <p:spPr bwMode="auto">
          <a:xfrm>
            <a:off x="3048000" y="4191000"/>
            <a:ext cx="381000" cy="469900"/>
          </a:xfrm>
          <a:prstGeom prst="straightConnector1">
            <a:avLst/>
          </a:prstGeom>
          <a:noFill/>
          <a:ln w="69850">
            <a:solidFill>
              <a:schemeClr val="tx1"/>
            </a:solidFill>
            <a:miter lim="800000"/>
            <a:headEnd/>
            <a:tailEnd type="triangle" w="med" len="med"/>
          </a:ln>
        </p:spPr>
      </p:cxn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pPr eaLnBrk="1" hangingPunct="1"/>
            <a:r>
              <a:rPr lang="en-US" sz="3600"/>
              <a:t>Step 10: ViewProductCatalogJPanel (cont’d)</a:t>
            </a:r>
          </a:p>
        </p:txBody>
      </p:sp>
      <p:sp>
        <p:nvSpPr>
          <p:cNvPr id="54275" name="Rectangle 3"/>
          <p:cNvSpPr>
            <a:spLocks noGrp="1" noChangeArrowheads="1"/>
          </p:cNvSpPr>
          <p:nvPr>
            <p:ph type="body" idx="1"/>
          </p:nvPr>
        </p:nvSpPr>
        <p:spPr/>
        <p:txBody>
          <a:bodyPr/>
          <a:lstStyle/>
          <a:p>
            <a:pPr eaLnBrk="1" hangingPunct="1"/>
            <a:r>
              <a:rPr lang="en-US" sz="1800"/>
              <a:t>Finally, You will need import statements that you are unaware of for the ViewProductCatalogJPanel:</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
        <p:nvSpPr>
          <p:cNvPr id="54276" name="Text Box 5"/>
          <p:cNvSpPr txBox="1">
            <a:spLocks noChangeArrowheads="1"/>
          </p:cNvSpPr>
          <p:nvPr/>
        </p:nvSpPr>
        <p:spPr bwMode="auto">
          <a:xfrm>
            <a:off x="1524000" y="2741613"/>
            <a:ext cx="5486400" cy="1373187"/>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import Business.*;</a:t>
            </a:r>
          </a:p>
          <a:p>
            <a:pPr>
              <a:spcBef>
                <a:spcPct val="50000"/>
              </a:spcBef>
            </a:pPr>
            <a:r>
              <a:rPr lang="en-US" sz="1200" b="0">
                <a:latin typeface="Courier New" pitchFamily="5" charset="0"/>
              </a:rPr>
              <a:t>  import javax.swing.table.DefaultTableModel;</a:t>
            </a:r>
          </a:p>
          <a:p>
            <a:pPr>
              <a:spcBef>
                <a:spcPct val="50000"/>
              </a:spcBef>
            </a:pPr>
            <a:r>
              <a:rPr lang="en-US" sz="1200" b="0">
                <a:latin typeface="Courier New" pitchFamily="5" charset="0"/>
              </a:rPr>
              <a:t>  import java.util.ArrayList;</a:t>
            </a:r>
          </a:p>
          <a:p>
            <a:pPr>
              <a:spcBef>
                <a:spcPct val="50000"/>
              </a:spcBef>
            </a:pPr>
            <a:r>
              <a:rPr lang="en-US" sz="1200" b="0">
                <a:latin typeface="Courier New" pitchFamily="5" charset="0"/>
              </a:rPr>
              <a:t>..</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eaLnBrk="1" hangingPunct="1"/>
            <a:r>
              <a:rPr lang="en-US" sz="3600"/>
              <a:t>Step 11: Fix any errors and Run</a:t>
            </a:r>
          </a:p>
        </p:txBody>
      </p:sp>
      <p:sp>
        <p:nvSpPr>
          <p:cNvPr id="56323" name="Rectangle 3"/>
          <p:cNvSpPr>
            <a:spLocks noGrp="1" noChangeArrowheads="1"/>
          </p:cNvSpPr>
          <p:nvPr>
            <p:ph type="body" idx="1"/>
          </p:nvPr>
        </p:nvSpPr>
        <p:spPr/>
        <p:txBody>
          <a:bodyPr/>
          <a:lstStyle/>
          <a:p>
            <a:pPr eaLnBrk="1" hangingPunct="1"/>
            <a:r>
              <a:rPr lang="en-US" sz="1800"/>
              <a:t>You have completed quite a bit of work.</a:t>
            </a:r>
          </a:p>
          <a:p>
            <a:pPr lvl="1" eaLnBrk="1" hangingPunct="1"/>
            <a:r>
              <a:rPr lang="en-US" sz="1600">
                <a:ea typeface="ＭＳ Ｐゴシック" pitchFamily="30" charset="-128"/>
              </a:rPr>
              <a:t>Chances are, you probably have some errors</a:t>
            </a:r>
          </a:p>
          <a:p>
            <a:pPr lvl="1" eaLnBrk="1" hangingPunct="1"/>
            <a:r>
              <a:rPr lang="en-US" sz="1600">
                <a:ea typeface="ＭＳ Ｐゴシック" pitchFamily="30" charset="-128"/>
              </a:rPr>
              <a:t>Go back to the classes that have errors and look at the error</a:t>
            </a:r>
          </a:p>
          <a:p>
            <a:pPr lvl="2" eaLnBrk="1" hangingPunct="1"/>
            <a:r>
              <a:rPr lang="en-US" sz="1400">
                <a:ea typeface="ＭＳ Ｐゴシック" pitchFamily="30" charset="-128"/>
              </a:rPr>
              <a:t>If you have a “Cannot find symbol error” – I would check to see if you have all the import statements and make sure you have no Capitalization issues</a:t>
            </a:r>
          </a:p>
          <a:p>
            <a:pPr lvl="2" eaLnBrk="1" hangingPunct="1"/>
            <a:endParaRPr lang="en-US" sz="1400">
              <a:ea typeface="ＭＳ Ｐゴシック" pitchFamily="30" charset="-128"/>
            </a:endParaRPr>
          </a:p>
          <a:p>
            <a:pPr eaLnBrk="1" hangingPunct="1"/>
            <a:endParaRPr lang="en-US" sz="1800"/>
          </a:p>
          <a:p>
            <a:pPr eaLnBrk="1" hangingPunct="1"/>
            <a:r>
              <a:rPr lang="en-US" sz="1800"/>
              <a:t>Run the program</a:t>
            </a:r>
          </a:p>
          <a:p>
            <a:pPr lvl="1" eaLnBrk="1" hangingPunct="1"/>
            <a:r>
              <a:rPr lang="en-US" sz="1600">
                <a:ea typeface="ＭＳ Ｐゴシック" pitchFamily="30" charset="-128"/>
              </a:rPr>
              <a:t>From the AddProductJPanel try to add multiple Products</a:t>
            </a:r>
          </a:p>
          <a:p>
            <a:pPr lvl="1" eaLnBrk="1" hangingPunct="1"/>
            <a:r>
              <a:rPr lang="en-US" sz="1600">
                <a:ea typeface="ＭＳ Ｐゴシック" pitchFamily="30" charset="-128"/>
              </a:rPr>
              <a:t>Then, see if they are all displayed in the ViewProductCatalogJPanel</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lstStyle/>
          <a:p>
            <a:pPr eaLnBrk="1" hangingPunct="1"/>
            <a:r>
              <a:rPr lang="en-US"/>
              <a:t>Step 12: Run the program</a:t>
            </a:r>
          </a:p>
        </p:txBody>
      </p:sp>
      <p:sp>
        <p:nvSpPr>
          <p:cNvPr id="58371" name="Rectangle 3"/>
          <p:cNvSpPr>
            <a:spLocks noGrp="1" noChangeArrowheads="1"/>
          </p:cNvSpPr>
          <p:nvPr>
            <p:ph type="body" idx="1"/>
          </p:nvPr>
        </p:nvSpPr>
        <p:spPr/>
        <p:txBody>
          <a:bodyPr/>
          <a:lstStyle/>
          <a:p>
            <a:pPr eaLnBrk="1" hangingPunct="1"/>
            <a:r>
              <a:rPr lang="en-US" sz="2800"/>
              <a:t>Congratulations, you have completed the lab!</a:t>
            </a:r>
          </a:p>
          <a:p>
            <a:pPr eaLnBrk="1" hangingPunct="1">
              <a:buFont typeface="Wingdings" pitchFamily="5" charset="2"/>
              <a:buNone/>
            </a:pPr>
            <a:endParaRPr lang="en-US" sz="2800"/>
          </a:p>
          <a:p>
            <a:pPr eaLnBrk="1" hangingPunct="1"/>
            <a:r>
              <a:rPr lang="en-US" sz="2800"/>
              <a:t>If you still have issues after completeing the lab, contact the TA’s.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bwMode="auto">
          <a:xfrm>
            <a:off x="0" y="1905000"/>
            <a:ext cx="9144000" cy="3733800"/>
          </a:xfrm>
          <a:prstGeom prst="rect">
            <a:avLst/>
          </a:prstGeom>
          <a:solidFill>
            <a:schemeClr val="bg1">
              <a:lumMod val="50000"/>
            </a:schemeClr>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Tahoma" pitchFamily="5" charset="0"/>
            </a:endParaRPr>
          </a:p>
        </p:txBody>
      </p:sp>
      <p:sp>
        <p:nvSpPr>
          <p:cNvPr id="14" name="Date Placeholder 2"/>
          <p:cNvSpPr>
            <a:spLocks noGrp="1"/>
          </p:cNvSpPr>
          <p:nvPr>
            <p:ph type="dt" sz="half" idx="10"/>
          </p:nvPr>
        </p:nvSpPr>
        <p:spPr/>
        <p:txBody>
          <a:bodyPr/>
          <a:lstStyle/>
          <a:p>
            <a:r>
              <a:rPr lang="en-US"/>
              <a:t>Kal Bugrara, Ph.D</a:t>
            </a:r>
          </a:p>
        </p:txBody>
      </p:sp>
      <p:sp>
        <p:nvSpPr>
          <p:cNvPr id="344066" name="Rectangle 2"/>
          <p:cNvSpPr>
            <a:spLocks noGrp="1" noChangeArrowheads="1"/>
          </p:cNvSpPr>
          <p:nvPr>
            <p:ph type="title"/>
          </p:nvPr>
        </p:nvSpPr>
        <p:spPr>
          <a:xfrm>
            <a:off x="457200" y="457200"/>
            <a:ext cx="8382000" cy="838200"/>
          </a:xfrm>
        </p:spPr>
        <p:txBody>
          <a:bodyPr/>
          <a:lstStyle/>
          <a:p>
            <a:r>
              <a:rPr lang="en-US" sz="3600" dirty="0"/>
              <a:t>Practicing the System concept (Contd.)</a:t>
            </a:r>
          </a:p>
        </p:txBody>
      </p:sp>
      <p:sp>
        <p:nvSpPr>
          <p:cNvPr id="344070" name="Oval 6"/>
          <p:cNvSpPr>
            <a:spLocks noChangeArrowheads="1"/>
          </p:cNvSpPr>
          <p:nvPr/>
        </p:nvSpPr>
        <p:spPr bwMode="auto">
          <a:xfrm>
            <a:off x="1295400" y="2286000"/>
            <a:ext cx="2209800" cy="2133600"/>
          </a:xfrm>
          <a:prstGeom prst="ellipse">
            <a:avLst/>
          </a:prstGeom>
          <a:solidFill>
            <a:srgbClr val="008080"/>
          </a:solidFill>
          <a:ln w="9525">
            <a:solidFill>
              <a:srgbClr val="FFFFFF"/>
            </a:solidFill>
            <a:round/>
            <a:headEnd/>
            <a:tailEnd/>
          </a:ln>
          <a:effectLst/>
        </p:spPr>
        <p:txBody>
          <a:bodyPr anchor="ctr">
            <a:spAutoFit/>
          </a:bodyPr>
          <a:lstStyle/>
          <a:p>
            <a:endParaRPr lang="en-US"/>
          </a:p>
        </p:txBody>
      </p:sp>
      <p:sp>
        <p:nvSpPr>
          <p:cNvPr id="344071" name="Text Box 7"/>
          <p:cNvSpPr txBox="1">
            <a:spLocks noChangeArrowheads="1"/>
          </p:cNvSpPr>
          <p:nvPr/>
        </p:nvSpPr>
        <p:spPr bwMode="auto">
          <a:xfrm>
            <a:off x="1905000" y="3124200"/>
            <a:ext cx="828675" cy="457200"/>
          </a:xfrm>
          <a:prstGeom prst="rect">
            <a:avLst/>
          </a:prstGeom>
          <a:noFill/>
          <a:ln w="28575">
            <a:noFill/>
            <a:miter lim="800000"/>
            <a:headEnd/>
            <a:tailEnd/>
          </a:ln>
          <a:effectLst/>
        </p:spPr>
        <p:txBody>
          <a:bodyPr wrap="none">
            <a:spAutoFit/>
          </a:bodyPr>
          <a:lstStyle/>
          <a:p>
            <a:r>
              <a:rPr lang="en-US"/>
              <a:t>Data</a:t>
            </a:r>
          </a:p>
        </p:txBody>
      </p:sp>
      <p:sp>
        <p:nvSpPr>
          <p:cNvPr id="344073" name="Line 9"/>
          <p:cNvSpPr>
            <a:spLocks noChangeShapeType="1"/>
          </p:cNvSpPr>
          <p:nvPr/>
        </p:nvSpPr>
        <p:spPr bwMode="auto">
          <a:xfrm>
            <a:off x="3657600" y="3429000"/>
            <a:ext cx="1676400" cy="0"/>
          </a:xfrm>
          <a:prstGeom prst="line">
            <a:avLst/>
          </a:prstGeom>
          <a:noFill/>
          <a:ln w="76200">
            <a:solidFill>
              <a:srgbClr val="FF9900"/>
            </a:solidFill>
            <a:round/>
            <a:headEnd type="stealth" w="lg" len="lg"/>
            <a:tailEnd type="stealth" w="lg" len="lg"/>
          </a:ln>
          <a:effectLst/>
        </p:spPr>
        <p:txBody>
          <a:bodyPr>
            <a:spAutoFit/>
          </a:bodyPr>
          <a:lstStyle/>
          <a:p>
            <a:endParaRPr lang="en-US"/>
          </a:p>
        </p:txBody>
      </p:sp>
      <p:sp>
        <p:nvSpPr>
          <p:cNvPr id="344075" name="Text Box 11"/>
          <p:cNvSpPr txBox="1">
            <a:spLocks noChangeArrowheads="1"/>
          </p:cNvSpPr>
          <p:nvPr/>
        </p:nvSpPr>
        <p:spPr bwMode="auto">
          <a:xfrm>
            <a:off x="1676400" y="3962400"/>
            <a:ext cx="1425575" cy="396875"/>
          </a:xfrm>
          <a:prstGeom prst="rect">
            <a:avLst/>
          </a:prstGeom>
          <a:noFill/>
          <a:ln w="28575">
            <a:noFill/>
            <a:miter lim="800000"/>
            <a:headEnd/>
            <a:tailEnd/>
          </a:ln>
          <a:effectLst/>
        </p:spPr>
        <p:txBody>
          <a:bodyPr wrap="none">
            <a:spAutoFit/>
          </a:bodyPr>
          <a:lstStyle/>
          <a:p>
            <a:r>
              <a:rPr lang="en-US" sz="2000" dirty="0"/>
              <a:t>Operations</a:t>
            </a:r>
          </a:p>
        </p:txBody>
      </p:sp>
      <p:sp>
        <p:nvSpPr>
          <p:cNvPr id="344078" name="Oval 14"/>
          <p:cNvSpPr>
            <a:spLocks noChangeArrowheads="1"/>
          </p:cNvSpPr>
          <p:nvPr/>
        </p:nvSpPr>
        <p:spPr bwMode="auto">
          <a:xfrm>
            <a:off x="1752600" y="2743200"/>
            <a:ext cx="1295400" cy="1219200"/>
          </a:xfrm>
          <a:prstGeom prst="ellipse">
            <a:avLst/>
          </a:prstGeom>
          <a:solidFill>
            <a:srgbClr val="008080"/>
          </a:solidFill>
          <a:ln w="9525">
            <a:solidFill>
              <a:srgbClr val="FFFFFF"/>
            </a:solidFill>
            <a:round/>
            <a:headEnd/>
            <a:tailEnd/>
          </a:ln>
          <a:effectLst/>
        </p:spPr>
        <p:txBody>
          <a:bodyPr anchor="ctr">
            <a:spAutoFit/>
          </a:bodyPr>
          <a:lstStyle/>
          <a:p>
            <a:endParaRPr lang="en-US"/>
          </a:p>
        </p:txBody>
      </p:sp>
      <p:sp>
        <p:nvSpPr>
          <p:cNvPr id="344077" name="Text Box 13"/>
          <p:cNvSpPr txBox="1">
            <a:spLocks noChangeArrowheads="1"/>
          </p:cNvSpPr>
          <p:nvPr/>
        </p:nvSpPr>
        <p:spPr bwMode="auto">
          <a:xfrm>
            <a:off x="1905000" y="3124200"/>
            <a:ext cx="828675" cy="457200"/>
          </a:xfrm>
          <a:prstGeom prst="rect">
            <a:avLst/>
          </a:prstGeom>
          <a:noFill/>
          <a:ln w="28575">
            <a:noFill/>
            <a:miter lim="800000"/>
            <a:headEnd/>
            <a:tailEnd/>
          </a:ln>
          <a:effectLst/>
        </p:spPr>
        <p:txBody>
          <a:bodyPr wrap="none">
            <a:spAutoFit/>
          </a:bodyPr>
          <a:lstStyle/>
          <a:p>
            <a:r>
              <a:rPr lang="en-US"/>
              <a:t>Data</a:t>
            </a:r>
          </a:p>
        </p:txBody>
      </p:sp>
      <p:sp>
        <p:nvSpPr>
          <p:cNvPr id="344079" name="Oval 15"/>
          <p:cNvSpPr>
            <a:spLocks noChangeArrowheads="1"/>
          </p:cNvSpPr>
          <p:nvPr/>
        </p:nvSpPr>
        <p:spPr bwMode="auto">
          <a:xfrm>
            <a:off x="5562600" y="2209800"/>
            <a:ext cx="2209800" cy="2133600"/>
          </a:xfrm>
          <a:prstGeom prst="ellipse">
            <a:avLst/>
          </a:prstGeom>
          <a:solidFill>
            <a:srgbClr val="008080"/>
          </a:solidFill>
          <a:ln w="9525">
            <a:solidFill>
              <a:srgbClr val="FFFFFF"/>
            </a:solidFill>
            <a:round/>
            <a:headEnd/>
            <a:tailEnd/>
          </a:ln>
          <a:effectLst/>
        </p:spPr>
        <p:txBody>
          <a:bodyPr anchor="ctr">
            <a:spAutoFit/>
          </a:bodyPr>
          <a:lstStyle/>
          <a:p>
            <a:endParaRPr lang="en-US"/>
          </a:p>
        </p:txBody>
      </p:sp>
      <p:sp>
        <p:nvSpPr>
          <p:cNvPr id="344080" name="Text Box 16"/>
          <p:cNvSpPr txBox="1">
            <a:spLocks noChangeArrowheads="1"/>
          </p:cNvSpPr>
          <p:nvPr/>
        </p:nvSpPr>
        <p:spPr bwMode="auto">
          <a:xfrm>
            <a:off x="6172200" y="3048000"/>
            <a:ext cx="828675" cy="457200"/>
          </a:xfrm>
          <a:prstGeom prst="rect">
            <a:avLst/>
          </a:prstGeom>
          <a:noFill/>
          <a:ln w="28575">
            <a:noFill/>
            <a:miter lim="800000"/>
            <a:headEnd/>
            <a:tailEnd/>
          </a:ln>
          <a:effectLst/>
        </p:spPr>
        <p:txBody>
          <a:bodyPr wrap="none">
            <a:spAutoFit/>
          </a:bodyPr>
          <a:lstStyle/>
          <a:p>
            <a:r>
              <a:rPr lang="en-US"/>
              <a:t>Data</a:t>
            </a:r>
          </a:p>
        </p:txBody>
      </p:sp>
      <p:sp>
        <p:nvSpPr>
          <p:cNvPr id="344081" name="Text Box 17"/>
          <p:cNvSpPr txBox="1">
            <a:spLocks noChangeArrowheads="1"/>
          </p:cNvSpPr>
          <p:nvPr/>
        </p:nvSpPr>
        <p:spPr bwMode="auto">
          <a:xfrm>
            <a:off x="5943600" y="3886200"/>
            <a:ext cx="1425575" cy="396875"/>
          </a:xfrm>
          <a:prstGeom prst="rect">
            <a:avLst/>
          </a:prstGeom>
          <a:noFill/>
          <a:ln w="28575">
            <a:noFill/>
            <a:miter lim="800000"/>
            <a:headEnd/>
            <a:tailEnd/>
          </a:ln>
          <a:effectLst/>
        </p:spPr>
        <p:txBody>
          <a:bodyPr wrap="none">
            <a:spAutoFit/>
          </a:bodyPr>
          <a:lstStyle/>
          <a:p>
            <a:r>
              <a:rPr lang="en-US" sz="2000" dirty="0"/>
              <a:t>Operations</a:t>
            </a:r>
          </a:p>
        </p:txBody>
      </p:sp>
      <p:sp>
        <p:nvSpPr>
          <p:cNvPr id="344082" name="Oval 18"/>
          <p:cNvSpPr>
            <a:spLocks noChangeArrowheads="1"/>
          </p:cNvSpPr>
          <p:nvPr/>
        </p:nvSpPr>
        <p:spPr bwMode="auto">
          <a:xfrm>
            <a:off x="6019800" y="2667000"/>
            <a:ext cx="1295400" cy="1219200"/>
          </a:xfrm>
          <a:prstGeom prst="ellipse">
            <a:avLst/>
          </a:prstGeom>
          <a:solidFill>
            <a:srgbClr val="008080"/>
          </a:solidFill>
          <a:ln w="9525">
            <a:solidFill>
              <a:srgbClr val="FFFFFF"/>
            </a:solidFill>
            <a:round/>
            <a:headEnd/>
            <a:tailEnd/>
          </a:ln>
          <a:effectLst/>
        </p:spPr>
        <p:txBody>
          <a:bodyPr anchor="ctr">
            <a:spAutoFit/>
          </a:bodyPr>
          <a:lstStyle/>
          <a:p>
            <a:endParaRPr lang="en-US"/>
          </a:p>
        </p:txBody>
      </p:sp>
      <p:sp>
        <p:nvSpPr>
          <p:cNvPr id="344083" name="Text Box 19"/>
          <p:cNvSpPr txBox="1">
            <a:spLocks noChangeArrowheads="1"/>
          </p:cNvSpPr>
          <p:nvPr/>
        </p:nvSpPr>
        <p:spPr bwMode="auto">
          <a:xfrm>
            <a:off x="6172200" y="3048000"/>
            <a:ext cx="828675" cy="457200"/>
          </a:xfrm>
          <a:prstGeom prst="rect">
            <a:avLst/>
          </a:prstGeom>
          <a:noFill/>
          <a:ln w="28575">
            <a:noFill/>
            <a:miter lim="800000"/>
            <a:headEnd/>
            <a:tailEnd/>
          </a:ln>
          <a:effectLst/>
        </p:spPr>
        <p:txBody>
          <a:bodyPr wrap="none">
            <a:spAutoFit/>
          </a:bodyPr>
          <a:lstStyle/>
          <a:p>
            <a:r>
              <a:rPr lang="en-US"/>
              <a:t>Data</a:t>
            </a:r>
          </a:p>
        </p:txBody>
      </p:sp>
      <p:sp>
        <p:nvSpPr>
          <p:cNvPr id="17" name="Text Box 17"/>
          <p:cNvSpPr txBox="1">
            <a:spLocks noChangeArrowheads="1"/>
          </p:cNvSpPr>
          <p:nvPr/>
        </p:nvSpPr>
        <p:spPr bwMode="auto">
          <a:xfrm>
            <a:off x="3810000" y="4114800"/>
            <a:ext cx="1409360" cy="707886"/>
          </a:xfrm>
          <a:prstGeom prst="rect">
            <a:avLst/>
          </a:prstGeom>
          <a:noFill/>
          <a:ln w="28575">
            <a:noFill/>
            <a:miter lim="800000"/>
            <a:headEnd/>
            <a:tailEnd/>
          </a:ln>
          <a:effectLst/>
        </p:spPr>
        <p:txBody>
          <a:bodyPr wrap="none">
            <a:spAutoFit/>
          </a:bodyPr>
          <a:lstStyle/>
          <a:p>
            <a:r>
              <a:rPr lang="en-US" sz="2000" dirty="0"/>
              <a:t>Getters &amp;</a:t>
            </a:r>
          </a:p>
          <a:p>
            <a:r>
              <a:rPr lang="en-US" sz="2000" dirty="0"/>
              <a:t>Setters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dirty="0"/>
              <a:t>The Application: Add Product</a:t>
            </a:r>
          </a:p>
        </p:txBody>
      </p:sp>
      <p:pic>
        <p:nvPicPr>
          <p:cNvPr id="16387" name="Content Placeholder 3" descr="1.jpg"/>
          <p:cNvPicPr>
            <a:picLocks noGrp="1" noChangeAspect="1"/>
          </p:cNvPicPr>
          <p:nvPr>
            <p:ph idx="1"/>
          </p:nvPr>
        </p:nvPicPr>
        <p:blipFill>
          <a:blip r:embed="rId2"/>
          <a:srcRect/>
          <a:stretch>
            <a:fillRect/>
          </a:stretch>
        </p:blipFill>
        <p:spPr>
          <a:xfrm>
            <a:off x="609600" y="2286000"/>
            <a:ext cx="7848600" cy="4114800"/>
          </a:xfrm>
        </p:spPr>
      </p:pic>
      <p:sp>
        <p:nvSpPr>
          <p:cNvPr id="5" name="Oval 4"/>
          <p:cNvSpPr>
            <a:spLocks noChangeArrowheads="1"/>
          </p:cNvSpPr>
          <p:nvPr/>
        </p:nvSpPr>
        <p:spPr bwMode="auto">
          <a:xfrm>
            <a:off x="762000" y="2819400"/>
            <a:ext cx="1752600" cy="304800"/>
          </a:xfrm>
          <a:prstGeom prst="ellipse">
            <a:avLst/>
          </a:prstGeom>
          <a:noFill/>
          <a:ln w="9525">
            <a:solidFill>
              <a:srgbClr val="FF0000"/>
            </a:solidFill>
            <a:round/>
            <a:headEnd/>
            <a:tailEnd/>
          </a:ln>
          <a:effectLst>
            <a:outerShdw dist="20000" dir="5400000" rotWithShape="0">
              <a:srgbClr val="808080">
                <a:alpha val="37999"/>
              </a:srgbClr>
            </a:outerShdw>
          </a:effectLst>
        </p:spPr>
        <p:txBody>
          <a:bodyPr wrap="none"/>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eaLnBrk="1" hangingPunct="1"/>
            <a:r>
              <a:rPr lang="en-US" dirty="0"/>
              <a:t>The Application: Browse products</a:t>
            </a:r>
          </a:p>
        </p:txBody>
      </p:sp>
      <p:pic>
        <p:nvPicPr>
          <p:cNvPr id="17411" name="Content Placeholder 3" descr="2.jpg"/>
          <p:cNvPicPr>
            <a:picLocks noGrp="1" noChangeAspect="1"/>
          </p:cNvPicPr>
          <p:nvPr>
            <p:ph idx="1"/>
          </p:nvPr>
        </p:nvPicPr>
        <p:blipFill>
          <a:blip r:embed="rId2"/>
          <a:srcRect/>
          <a:stretch>
            <a:fillRect/>
          </a:stretch>
        </p:blipFill>
        <p:spPr>
          <a:xfrm>
            <a:off x="533400" y="2362200"/>
            <a:ext cx="8001000" cy="4114800"/>
          </a:xfrm>
        </p:spPr>
      </p:pic>
      <p:sp>
        <p:nvSpPr>
          <p:cNvPr id="6" name="Oval 5"/>
          <p:cNvSpPr>
            <a:spLocks noChangeArrowheads="1"/>
          </p:cNvSpPr>
          <p:nvPr/>
        </p:nvSpPr>
        <p:spPr bwMode="auto">
          <a:xfrm>
            <a:off x="533400" y="3200400"/>
            <a:ext cx="2133600" cy="304800"/>
          </a:xfrm>
          <a:prstGeom prst="ellipse">
            <a:avLst/>
          </a:prstGeom>
          <a:noFill/>
          <a:ln w="9525">
            <a:solidFill>
              <a:srgbClr val="FF0000"/>
            </a:solidFill>
            <a:round/>
            <a:headEnd/>
            <a:tailEnd/>
          </a:ln>
          <a:effectLst>
            <a:outerShdw dist="20000" dir="5400000" rotWithShape="0">
              <a:srgbClr val="808080">
                <a:alpha val="37999"/>
              </a:srgbClr>
            </a:outerShdw>
          </a:effectLst>
        </p:spPr>
        <p:txBody>
          <a:bodyPr wrap="none"/>
          <a:lstStyle/>
          <a:p>
            <a:endParaRPr lang="en-US"/>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Blends">
  <a:themeElements>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a:ln>
              <a:noFill/>
            </a:ln>
            <a:solidFill>
              <a:schemeClr val="tx1"/>
            </a:solidFill>
            <a:effectLst/>
            <a:latin typeface="Tahoma" pitchFamily="5"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a:ln>
              <a:noFill/>
            </a:ln>
            <a:solidFill>
              <a:schemeClr val="tx1"/>
            </a:solidFill>
            <a:effectLst/>
            <a:latin typeface="Tahoma" pitchFamily="5" charset="0"/>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Designs\Blends.pot</Template>
  <TotalTime>10505</TotalTime>
  <Words>3513</Words>
  <Application>Microsoft Office PowerPoint</Application>
  <PresentationFormat>On-screen Show (4:3)</PresentationFormat>
  <Paragraphs>771</Paragraphs>
  <Slides>69</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69</vt:i4>
      </vt:variant>
    </vt:vector>
  </HeadingPairs>
  <TitlesOfParts>
    <vt:vector size="77" baseType="lpstr">
      <vt:lpstr>Arial</vt:lpstr>
      <vt:lpstr>Courier</vt:lpstr>
      <vt:lpstr>Courier New</vt:lpstr>
      <vt:lpstr>Gill Sans MT</vt:lpstr>
      <vt:lpstr>Tahoma</vt:lpstr>
      <vt:lpstr>Times New Roman</vt:lpstr>
      <vt:lpstr>Wingdings</vt:lpstr>
      <vt:lpstr>Blends</vt:lpstr>
      <vt:lpstr>Lab 2 – Creating and Displaying Many Products using the jTable</vt:lpstr>
      <vt:lpstr>Lab Goals</vt:lpstr>
      <vt:lpstr>The problem</vt:lpstr>
      <vt:lpstr>Objective</vt:lpstr>
      <vt:lpstr>The definition of System</vt:lpstr>
      <vt:lpstr>Practicing the System concept</vt:lpstr>
      <vt:lpstr>Practicing the System concept (Contd.)</vt:lpstr>
      <vt:lpstr>The Application: Add Product</vt:lpstr>
      <vt:lpstr>The Application: Browse products</vt:lpstr>
      <vt:lpstr>Key Question: How to organize the products?</vt:lpstr>
      <vt:lpstr>The answer: Build an information model first</vt:lpstr>
      <vt:lpstr>We have a collection of products: The product catalog</vt:lpstr>
      <vt:lpstr>Operations on product catalog</vt:lpstr>
      <vt:lpstr>So what is the information model for the product catalog?</vt:lpstr>
      <vt:lpstr>Product catalog keeps track of products</vt:lpstr>
      <vt:lpstr>Product catalog keeps track of products</vt:lpstr>
      <vt:lpstr>Product catalog keeps track of products (manages products)</vt:lpstr>
      <vt:lpstr>Other Catalog Patterns (AKA factory pattern)</vt:lpstr>
      <vt:lpstr>Other Catalog Patterns (AKA factory pattern)</vt:lpstr>
      <vt:lpstr>Other Catalog Patterns (AKA factory pattern)</vt:lpstr>
      <vt:lpstr>PowerPoint Presentation</vt:lpstr>
      <vt:lpstr>PowerPoint Presentation</vt:lpstr>
      <vt:lpstr>PowerPoint Presentation</vt:lpstr>
      <vt:lpstr>PowerPoint Presentation</vt:lpstr>
      <vt:lpstr>PowerPoint Presentation</vt:lpstr>
      <vt:lpstr>PowerPoint Presentation</vt:lpstr>
      <vt:lpstr>How Java will do this?</vt:lpstr>
      <vt:lpstr>How Java will do this?</vt:lpstr>
      <vt:lpstr>PowerPoint Presentation</vt:lpstr>
      <vt:lpstr>How to implement this pattern in java?</vt:lpstr>
      <vt:lpstr>Why learning how to implement relationship connections are important?</vt:lpstr>
      <vt:lpstr>PowerPoint Presentation</vt:lpstr>
      <vt:lpstr>PowerPoint Presentation</vt:lpstr>
      <vt:lpstr>PowerPoint Presentation</vt:lpstr>
      <vt:lpstr>PowerPoint Presentation</vt:lpstr>
      <vt:lpstr>PowerPoint Presentation</vt:lpstr>
      <vt:lpstr>Create Product Class under the business package</vt:lpstr>
      <vt:lpstr>ProductCatalog Class under the business package</vt:lpstr>
      <vt:lpstr>ProductCatalog Class under the business package</vt:lpstr>
      <vt:lpstr>How the product catalog will flow through the screens?</vt:lpstr>
      <vt:lpstr>Create product catalog and save it here in a reference variable</vt:lpstr>
      <vt:lpstr>Create product catalog and save it here in a reference variable</vt:lpstr>
      <vt:lpstr>What is an ArrayList?</vt:lpstr>
      <vt:lpstr>How to declare and create an arraylist object?</vt:lpstr>
      <vt:lpstr>How to create the catalog Object?</vt:lpstr>
      <vt:lpstr>How to create a product and add the product to the catalog?</vt:lpstr>
      <vt:lpstr>How to access and traverse the product list?</vt:lpstr>
      <vt:lpstr>How to access and traverse the product list?</vt:lpstr>
      <vt:lpstr>Step 1: Open up the based project</vt:lpstr>
      <vt:lpstr>Step 2: Creating the Product Class</vt:lpstr>
      <vt:lpstr>Step 3: Creating the ProductCatalog Class</vt:lpstr>
      <vt:lpstr>Step 4: Define the ProductCatalog attribute</vt:lpstr>
      <vt:lpstr>Step 4: Define the ProductCatalog attribute (cont’d)</vt:lpstr>
      <vt:lpstr>Step 5: Build on the ProductCatalog class</vt:lpstr>
      <vt:lpstr>Step 5: Build on the ProductCatalog class (cont’d)</vt:lpstr>
      <vt:lpstr>Step 6:  Congratulations, you have your ProductCatalog Class</vt:lpstr>
      <vt:lpstr>Step 7: Edit the properties of the jTable</vt:lpstr>
      <vt:lpstr>Step 7: Edit the properties of the jTable (cont’d)</vt:lpstr>
      <vt:lpstr>Step 8: Instantiate and Pass the ProductCatalog in JFrame</vt:lpstr>
      <vt:lpstr>Step 8: Instantiate and Pass the ProductCatalog in JFrame (cont’d)</vt:lpstr>
      <vt:lpstr>Step 9: AddProductJPanel</vt:lpstr>
      <vt:lpstr>Step 9: AddProductJPanel (cont’d)</vt:lpstr>
      <vt:lpstr>Step 10: ViewProductCatalogJPanel</vt:lpstr>
      <vt:lpstr>Step 10: ViewProductCatalogJPanel (cont’d)</vt:lpstr>
      <vt:lpstr>Step 10: ViewProductCatalogJPanel (cont’d)</vt:lpstr>
      <vt:lpstr>Step 10: ViewProductCatalogJPanel (cont’d)</vt:lpstr>
      <vt:lpstr>Step 10: ViewProductCatalogJPanel (cont’d)</vt:lpstr>
      <vt:lpstr>Step 11: Fix any errors and Run</vt:lpstr>
      <vt:lpstr>Step 12: Run the program</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 1</dc:title>
  <dc:creator>Ryan</dc:creator>
  <cp:lastModifiedBy>kalb</cp:lastModifiedBy>
  <cp:revision>258</cp:revision>
  <dcterms:created xsi:type="dcterms:W3CDTF">2008-09-25T20:00:39Z</dcterms:created>
  <dcterms:modified xsi:type="dcterms:W3CDTF">2019-01-18T20:51:13Z</dcterms:modified>
</cp:coreProperties>
</file>

<file path=docProps/thumbnail.jpeg>
</file>